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</p:sldMasterIdLst>
  <p:notesMasterIdLst>
    <p:notesMasterId r:id="rId5"/>
  </p:notesMasterIdLst>
  <p:sldIdLst>
    <p:sldId id="873" r:id="rId4"/>
    <p:sldId id="913" r:id="rId6"/>
    <p:sldId id="1075" r:id="rId7"/>
    <p:sldId id="900" r:id="rId8"/>
    <p:sldId id="1114" r:id="rId9"/>
    <p:sldId id="1115" r:id="rId10"/>
    <p:sldId id="1116" r:id="rId11"/>
    <p:sldId id="1117" r:id="rId12"/>
    <p:sldId id="1118" r:id="rId13"/>
    <p:sldId id="1119" r:id="rId14"/>
    <p:sldId id="1120" r:id="rId15"/>
    <p:sldId id="917" r:id="rId16"/>
    <p:sldId id="1122" r:id="rId17"/>
    <p:sldId id="1123" r:id="rId18"/>
    <p:sldId id="1124" r:id="rId19"/>
    <p:sldId id="1125" r:id="rId20"/>
    <p:sldId id="1126" r:id="rId21"/>
    <p:sldId id="1127" r:id="rId22"/>
    <p:sldId id="916" r:id="rId23"/>
    <p:sldId id="1054" r:id="rId24"/>
    <p:sldId id="904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D91"/>
    <a:srgbClr val="5E75BA"/>
    <a:srgbClr val="2B45A4"/>
    <a:srgbClr val="D6E8EC"/>
    <a:srgbClr val="8989F4"/>
    <a:srgbClr val="298373"/>
    <a:srgbClr val="0055B2"/>
    <a:srgbClr val="02486C"/>
    <a:srgbClr val="253B8B"/>
    <a:srgbClr val="243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15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93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DAB19-412C-48D7-BEAD-8927462CFE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BA704-0800-4EFD-947F-A64ED5AE22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经纶这个平台对于大家来说，最能直观感受到的就是他“知识发现与原文保障”的根本价值。因为平台包含了来自300余个数据库的10亿条元数据，因此我们可以通过经纶实现“一站式检索”，也就是大家不仅可以检索学校已经订购的电子资源，还能发现来自全球各个地区的、各种类型的文献资源，而不用再去单独地登录一个又一个数据库进行查找。而是通过经纶这一个窗口种就可以进行统一检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506AED6-5620-4CD7-BA1E-1A82D96F37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在文献检索结果页勾选文章，点击操作栏右上侧的“导出”按钮，进入题录导出页面，选择不同的导出格式，即可对内容进行导出、复制、打印或者发送到邮箱等操作。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在文献检索结果页勾选文章，点击操作栏右上侧的“导出”按钮，进入题录导出页面，选择不同的导出格式，即可对内容进行导出、复制、打印或者发送到邮箱等操作。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 userDrawn="1"/>
        </p:nvSpPr>
        <p:spPr>
          <a:xfrm>
            <a:off x="0" y="2807982"/>
            <a:ext cx="1583750" cy="3179395"/>
          </a:xfrm>
          <a:custGeom>
            <a:avLst/>
            <a:gdLst>
              <a:gd name="connsiteX0" fmla="*/ 0 w 1252875"/>
              <a:gd name="connsiteY0" fmla="*/ 0 h 2515160"/>
              <a:gd name="connsiteX1" fmla="*/ 123651 w 1252875"/>
              <a:gd name="connsiteY1" fmla="*/ 6244 h 2515160"/>
              <a:gd name="connsiteX2" fmla="*/ 1252875 w 1252875"/>
              <a:gd name="connsiteY2" fmla="*/ 1257580 h 2515160"/>
              <a:gd name="connsiteX3" fmla="*/ 123651 w 1252875"/>
              <a:gd name="connsiteY3" fmla="*/ 2508916 h 2515160"/>
              <a:gd name="connsiteX4" fmla="*/ 0 w 1252875"/>
              <a:gd name="connsiteY4" fmla="*/ 2515160 h 251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875" h="2515160">
                <a:moveTo>
                  <a:pt x="0" y="0"/>
                </a:moveTo>
                <a:lnTo>
                  <a:pt x="123651" y="6244"/>
                </a:lnTo>
                <a:cubicBezTo>
                  <a:pt x="757919" y="70658"/>
                  <a:pt x="1252875" y="606318"/>
                  <a:pt x="1252875" y="1257580"/>
                </a:cubicBezTo>
                <a:cubicBezTo>
                  <a:pt x="1252875" y="1908843"/>
                  <a:pt x="757919" y="2444503"/>
                  <a:pt x="123651" y="2508916"/>
                </a:cubicBezTo>
                <a:lnTo>
                  <a:pt x="0" y="2515160"/>
                </a:ln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18" name="任意多边形: 形状 17"/>
          <p:cNvSpPr/>
          <p:nvPr userDrawn="1"/>
        </p:nvSpPr>
        <p:spPr>
          <a:xfrm>
            <a:off x="2733914" y="5295998"/>
            <a:ext cx="4134465" cy="1591455"/>
          </a:xfrm>
          <a:custGeom>
            <a:avLst/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22" name="组合 21"/>
          <p:cNvGrpSpPr/>
          <p:nvPr userDrawn="1"/>
        </p:nvGrpSpPr>
        <p:grpSpPr>
          <a:xfrm>
            <a:off x="5389245" y="-304800"/>
            <a:ext cx="7221855" cy="6395720"/>
            <a:chOff x="5389435" y="-304798"/>
            <a:chExt cx="7221666" cy="6395847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5389435" y="-304798"/>
              <a:ext cx="7221666" cy="6395847"/>
              <a:chOff x="4970335" y="-304798"/>
              <a:chExt cx="7221666" cy="6395847"/>
            </a:xfrm>
          </p:grpSpPr>
          <p:sp>
            <p:nvSpPr>
              <p:cNvPr id="9" name="任意多边形: 形状 8"/>
              <p:cNvSpPr/>
              <p:nvPr/>
            </p:nvSpPr>
            <p:spPr>
              <a:xfrm rot="16200000">
                <a:off x="5383244" y="-717707"/>
                <a:ext cx="6395847" cy="7221666"/>
              </a:xfrm>
              <a:custGeom>
                <a:avLst/>
                <a:gdLst>
                  <a:gd name="connsiteX0" fmla="*/ 6096001 w 6395847"/>
                  <a:gd name="connsiteY0" fmla="*/ 7221665 h 7221666"/>
                  <a:gd name="connsiteX1" fmla="*/ 6096001 w 6395847"/>
                  <a:gd name="connsiteY1" fmla="*/ 7221666 h 7221666"/>
                  <a:gd name="connsiteX2" fmla="*/ 3314700 w 6395847"/>
                  <a:gd name="connsiteY2" fmla="*/ 7221666 h 7221666"/>
                  <a:gd name="connsiteX3" fmla="*/ 2781301 w 6395847"/>
                  <a:gd name="connsiteY3" fmla="*/ 7221666 h 7221666"/>
                  <a:gd name="connsiteX4" fmla="*/ 0 w 6395847"/>
                  <a:gd name="connsiteY4" fmla="*/ 7221666 h 7221666"/>
                  <a:gd name="connsiteX5" fmla="*/ 0 w 6395847"/>
                  <a:gd name="connsiteY5" fmla="*/ 3447952 h 7221666"/>
                  <a:gd name="connsiteX6" fmla="*/ 1 w 6395847"/>
                  <a:gd name="connsiteY6" fmla="*/ 3447952 h 7221666"/>
                  <a:gd name="connsiteX7" fmla="*/ 1 w 6395847"/>
                  <a:gd name="connsiteY7" fmla="*/ 3019060 h 7221666"/>
                  <a:gd name="connsiteX8" fmla="*/ 279301 w 6395847"/>
                  <a:gd name="connsiteY8" fmla="*/ 2344769 h 7221666"/>
                  <a:gd name="connsiteX9" fmla="*/ 405446 w 6395847"/>
                  <a:gd name="connsiteY9" fmla="*/ 2240690 h 7221666"/>
                  <a:gd name="connsiteX10" fmla="*/ 404464 w 6395847"/>
                  <a:gd name="connsiteY10" fmla="*/ 2239038 h 7221666"/>
                  <a:gd name="connsiteX11" fmla="*/ 415115 w 6395847"/>
                  <a:gd name="connsiteY11" fmla="*/ 2232712 h 7221666"/>
                  <a:gd name="connsiteX12" fmla="*/ 420431 w 6395847"/>
                  <a:gd name="connsiteY12" fmla="*/ 2228326 h 7221666"/>
                  <a:gd name="connsiteX13" fmla="*/ 444464 w 6395847"/>
                  <a:gd name="connsiteY13" fmla="*/ 2215281 h 7221666"/>
                  <a:gd name="connsiteX14" fmla="*/ 3989796 w 6395847"/>
                  <a:gd name="connsiteY14" fmla="*/ 109665 h 7221666"/>
                  <a:gd name="connsiteX15" fmla="*/ 3993587 w 6395847"/>
                  <a:gd name="connsiteY15" fmla="*/ 116048 h 7221666"/>
                  <a:gd name="connsiteX16" fmla="*/ 4025229 w 6395847"/>
                  <a:gd name="connsiteY16" fmla="*/ 96652 h 7221666"/>
                  <a:gd name="connsiteX17" fmla="*/ 4920239 w 6395847"/>
                  <a:gd name="connsiteY17" fmla="*/ 127915 h 7221666"/>
                  <a:gd name="connsiteX18" fmla="*/ 5919213 w 6395847"/>
                  <a:gd name="connsiteY18" fmla="*/ 704673 h 7221666"/>
                  <a:gd name="connsiteX19" fmla="*/ 6030081 w 6395847"/>
                  <a:gd name="connsiteY19" fmla="*/ 779366 h 7221666"/>
                  <a:gd name="connsiteX20" fmla="*/ 6096000 w 6395847"/>
                  <a:gd name="connsiteY20" fmla="*/ 838524 h 7221666"/>
                  <a:gd name="connsiteX21" fmla="*/ 6096000 w 6395847"/>
                  <a:gd name="connsiteY21" fmla="*/ 7221665 h 7221666"/>
                  <a:gd name="connsiteX22" fmla="*/ 6221624 w 6395847"/>
                  <a:gd name="connsiteY22" fmla="*/ 982469 h 7221666"/>
                  <a:gd name="connsiteX23" fmla="*/ 6201936 w 6395847"/>
                  <a:gd name="connsiteY23" fmla="*/ 954781 h 7221666"/>
                  <a:gd name="connsiteX24" fmla="*/ 6210136 w 6395847"/>
                  <a:gd name="connsiteY24" fmla="*/ 964466 h 7221666"/>
                  <a:gd name="connsiteX25" fmla="*/ 6283768 w 6395847"/>
                  <a:gd name="connsiteY25" fmla="*/ 1082992 h 7221666"/>
                  <a:gd name="connsiteX26" fmla="*/ 6267120 w 6395847"/>
                  <a:gd name="connsiteY26" fmla="*/ 1053774 h 7221666"/>
                  <a:gd name="connsiteX27" fmla="*/ 6278411 w 6395847"/>
                  <a:gd name="connsiteY27" fmla="*/ 1071469 h 7221666"/>
                  <a:gd name="connsiteX28" fmla="*/ 6372765 w 6395847"/>
                  <a:gd name="connsiteY28" fmla="*/ 1326510 h 7221666"/>
                  <a:gd name="connsiteX29" fmla="*/ 6365409 w 6395847"/>
                  <a:gd name="connsiteY29" fmla="*/ 1293851 h 7221666"/>
                  <a:gd name="connsiteX30" fmla="*/ 6369173 w 6395847"/>
                  <a:gd name="connsiteY30" fmla="*/ 1305870 h 7221666"/>
                  <a:gd name="connsiteX31" fmla="*/ 6391257 w 6395847"/>
                  <a:gd name="connsiteY31" fmla="*/ 1442433 h 7221666"/>
                  <a:gd name="connsiteX32" fmla="*/ 6387139 w 6395847"/>
                  <a:gd name="connsiteY32" fmla="*/ 1409114 h 7221666"/>
                  <a:gd name="connsiteX33" fmla="*/ 6390749 w 6395847"/>
                  <a:gd name="connsiteY33" fmla="*/ 1429863 h 7221666"/>
                  <a:gd name="connsiteX34" fmla="*/ 6395847 w 6395847"/>
                  <a:gd name="connsiteY34" fmla="*/ 1556116 h 7221666"/>
                  <a:gd name="connsiteX35" fmla="*/ 6268252 w 6395847"/>
                  <a:gd name="connsiteY35" fmla="*/ 2007304 h 7221666"/>
                  <a:gd name="connsiteX36" fmla="*/ 6096001 w 6395847"/>
                  <a:gd name="connsiteY36" fmla="*/ 2305652 h 7221666"/>
                  <a:gd name="connsiteX37" fmla="*/ 6096001 w 6395847"/>
                  <a:gd name="connsiteY37" fmla="*/ 2305651 h 7221666"/>
                  <a:gd name="connsiteX38" fmla="*/ 6268252 w 6395847"/>
                  <a:gd name="connsiteY38" fmla="*/ 2007303 h 7221666"/>
                  <a:gd name="connsiteX39" fmla="*/ 6385798 w 6395847"/>
                  <a:gd name="connsiteY39" fmla="*/ 1671419 h 7221666"/>
                  <a:gd name="connsiteX40" fmla="*/ 6395847 w 6395847"/>
                  <a:gd name="connsiteY40" fmla="*/ 1556116 h 722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395847" h="7221666">
                    <a:moveTo>
                      <a:pt x="6096001" y="7221665"/>
                    </a:moveTo>
                    <a:lnTo>
                      <a:pt x="6096001" y="7221666"/>
                    </a:lnTo>
                    <a:lnTo>
                      <a:pt x="3314700" y="7221666"/>
                    </a:lnTo>
                    <a:lnTo>
                      <a:pt x="2781301" y="7221666"/>
                    </a:lnTo>
                    <a:lnTo>
                      <a:pt x="0" y="7221666"/>
                    </a:lnTo>
                    <a:lnTo>
                      <a:pt x="0" y="3447952"/>
                    </a:lnTo>
                    <a:lnTo>
                      <a:pt x="1" y="3447952"/>
                    </a:lnTo>
                    <a:lnTo>
                      <a:pt x="1" y="3019060"/>
                    </a:lnTo>
                    <a:cubicBezTo>
                      <a:pt x="1" y="2755733"/>
                      <a:pt x="106735" y="2517335"/>
                      <a:pt x="279301" y="2344769"/>
                    </a:cubicBezTo>
                    <a:lnTo>
                      <a:pt x="405446" y="2240690"/>
                    </a:lnTo>
                    <a:lnTo>
                      <a:pt x="404464" y="2239038"/>
                    </a:lnTo>
                    <a:lnTo>
                      <a:pt x="415115" y="2232712"/>
                    </a:lnTo>
                    <a:lnTo>
                      <a:pt x="420431" y="2228326"/>
                    </a:lnTo>
                    <a:lnTo>
                      <a:pt x="444464" y="2215281"/>
                    </a:lnTo>
                    <a:lnTo>
                      <a:pt x="3989796" y="109665"/>
                    </a:lnTo>
                    <a:lnTo>
                      <a:pt x="3993587" y="116048"/>
                    </a:lnTo>
                    <a:lnTo>
                      <a:pt x="4025229" y="96652"/>
                    </a:lnTo>
                    <a:cubicBezTo>
                      <a:pt x="4300466" y="-37338"/>
                      <a:pt x="4635179" y="-36664"/>
                      <a:pt x="4920239" y="127915"/>
                    </a:cubicBezTo>
                    <a:lnTo>
                      <a:pt x="5919213" y="704673"/>
                    </a:lnTo>
                    <a:cubicBezTo>
                      <a:pt x="5958409" y="727303"/>
                      <a:pt x="5995390" y="752295"/>
                      <a:pt x="6030081" y="779366"/>
                    </a:cubicBezTo>
                    <a:lnTo>
                      <a:pt x="6096000" y="838524"/>
                    </a:lnTo>
                    <a:lnTo>
                      <a:pt x="6096000" y="7221665"/>
                    </a:lnTo>
                    <a:close/>
                    <a:moveTo>
                      <a:pt x="6221624" y="982469"/>
                    </a:moveTo>
                    <a:lnTo>
                      <a:pt x="6201936" y="954781"/>
                    </a:lnTo>
                    <a:lnTo>
                      <a:pt x="6210136" y="964466"/>
                    </a:lnTo>
                    <a:close/>
                    <a:moveTo>
                      <a:pt x="6283768" y="1082992"/>
                    </a:moveTo>
                    <a:lnTo>
                      <a:pt x="6267120" y="1053774"/>
                    </a:lnTo>
                    <a:lnTo>
                      <a:pt x="6278411" y="1071469"/>
                    </a:lnTo>
                    <a:close/>
                    <a:moveTo>
                      <a:pt x="6372765" y="1326510"/>
                    </a:moveTo>
                    <a:lnTo>
                      <a:pt x="6365409" y="1293851"/>
                    </a:lnTo>
                    <a:lnTo>
                      <a:pt x="6369173" y="1305870"/>
                    </a:lnTo>
                    <a:close/>
                    <a:moveTo>
                      <a:pt x="6391257" y="1442433"/>
                    </a:moveTo>
                    <a:lnTo>
                      <a:pt x="6387139" y="1409114"/>
                    </a:lnTo>
                    <a:lnTo>
                      <a:pt x="6390749" y="1429863"/>
                    </a:lnTo>
                    <a:close/>
                    <a:moveTo>
                      <a:pt x="6395847" y="1556116"/>
                    </a:moveTo>
                    <a:cubicBezTo>
                      <a:pt x="6391855" y="1709831"/>
                      <a:pt x="6350542" y="1864774"/>
                      <a:pt x="6268252" y="2007304"/>
                    </a:cubicBezTo>
                    <a:lnTo>
                      <a:pt x="6096001" y="2305652"/>
                    </a:lnTo>
                    <a:lnTo>
                      <a:pt x="6096001" y="2305651"/>
                    </a:lnTo>
                    <a:lnTo>
                      <a:pt x="6268252" y="2007303"/>
                    </a:lnTo>
                    <a:cubicBezTo>
                      <a:pt x="6329969" y="1900406"/>
                      <a:pt x="6368637" y="1786526"/>
                      <a:pt x="6385798" y="1671419"/>
                    </a:cubicBezTo>
                    <a:lnTo>
                      <a:pt x="6395847" y="1556116"/>
                    </a:lnTo>
                    <a:close/>
                  </a:path>
                </a:pathLst>
              </a:custGeom>
              <a:gradFill>
                <a:gsLst>
                  <a:gs pos="0">
                    <a:srgbClr val="0165C5"/>
                  </a:gs>
                  <a:gs pos="100000">
                    <a:srgbClr val="0165C5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10" name="任意多边形: 形状 9"/>
              <p:cNvSpPr/>
              <p:nvPr/>
            </p:nvSpPr>
            <p:spPr>
              <a:xfrm rot="16200000">
                <a:off x="5253261" y="-515155"/>
                <a:ext cx="2180771" cy="2601486"/>
              </a:xfrm>
              <a:custGeom>
                <a:avLst/>
                <a:gdLst>
                  <a:gd name="connsiteX0" fmla="*/ 1880924 w 2180771"/>
                  <a:gd name="connsiteY0" fmla="*/ 763130 h 2601486"/>
                  <a:gd name="connsiteX1" fmla="*/ 1880924 w 2180771"/>
                  <a:gd name="connsiteY1" fmla="*/ 2530378 h 2601486"/>
                  <a:gd name="connsiteX2" fmla="*/ 1863032 w 2180771"/>
                  <a:gd name="connsiteY2" fmla="*/ 2536926 h 2601486"/>
                  <a:gd name="connsiteX3" fmla="*/ 1436007 w 2180771"/>
                  <a:gd name="connsiteY3" fmla="*/ 2601486 h 2601486"/>
                  <a:gd name="connsiteX4" fmla="*/ 0 w 2180771"/>
                  <a:gd name="connsiteY4" fmla="*/ 1165479 h 2601486"/>
                  <a:gd name="connsiteX5" fmla="*/ 522574 w 2180771"/>
                  <a:gd name="connsiteY5" fmla="*/ 57386 h 2601486"/>
                  <a:gd name="connsiteX6" fmla="*/ 599315 w 2180771"/>
                  <a:gd name="connsiteY6" fmla="*/ 0 h 2601486"/>
                  <a:gd name="connsiteX7" fmla="*/ 705163 w 2180771"/>
                  <a:gd name="connsiteY7" fmla="*/ 52521 h 2601486"/>
                  <a:gd name="connsiteX8" fmla="*/ 1704137 w 2180771"/>
                  <a:gd name="connsiteY8" fmla="*/ 629279 h 2601486"/>
                  <a:gd name="connsiteX9" fmla="*/ 1815005 w 2180771"/>
                  <a:gd name="connsiteY9" fmla="*/ 703972 h 2601486"/>
                  <a:gd name="connsiteX10" fmla="*/ 2006548 w 2180771"/>
                  <a:gd name="connsiteY10" fmla="*/ 907075 h 2601486"/>
                  <a:gd name="connsiteX11" fmla="*/ 1986860 w 2180771"/>
                  <a:gd name="connsiteY11" fmla="*/ 879387 h 2601486"/>
                  <a:gd name="connsiteX12" fmla="*/ 1995060 w 2180771"/>
                  <a:gd name="connsiteY12" fmla="*/ 889072 h 2601486"/>
                  <a:gd name="connsiteX13" fmla="*/ 2053189 w 2180771"/>
                  <a:gd name="connsiteY13" fmla="*/ 1931884 h 2601486"/>
                  <a:gd name="connsiteX14" fmla="*/ 2053176 w 2180771"/>
                  <a:gd name="connsiteY14" fmla="*/ 1931910 h 2601486"/>
                  <a:gd name="connsiteX15" fmla="*/ 1880925 w 2180771"/>
                  <a:gd name="connsiteY15" fmla="*/ 2230259 h 2601486"/>
                  <a:gd name="connsiteX16" fmla="*/ 1880925 w 2180771"/>
                  <a:gd name="connsiteY16" fmla="*/ 2230257 h 2601486"/>
                  <a:gd name="connsiteX17" fmla="*/ 2053176 w 2180771"/>
                  <a:gd name="connsiteY17" fmla="*/ 1931909 h 2601486"/>
                  <a:gd name="connsiteX18" fmla="*/ 2068692 w 2180771"/>
                  <a:gd name="connsiteY18" fmla="*/ 1007598 h 2601486"/>
                  <a:gd name="connsiteX19" fmla="*/ 2052044 w 2180771"/>
                  <a:gd name="connsiteY19" fmla="*/ 978380 h 2601486"/>
                  <a:gd name="connsiteX20" fmla="*/ 2063335 w 2180771"/>
                  <a:gd name="connsiteY20" fmla="*/ 996075 h 2601486"/>
                  <a:gd name="connsiteX21" fmla="*/ 2101939 w 2180771"/>
                  <a:gd name="connsiteY21" fmla="*/ 1833636 h 2601486"/>
                  <a:gd name="connsiteX22" fmla="*/ 2095166 w 2180771"/>
                  <a:gd name="connsiteY22" fmla="*/ 1850517 h 2601486"/>
                  <a:gd name="connsiteX23" fmla="*/ 2053189 w 2180771"/>
                  <a:gd name="connsiteY23" fmla="*/ 1931884 h 2601486"/>
                  <a:gd name="connsiteX24" fmla="*/ 2113879 w 2180771"/>
                  <a:gd name="connsiteY24" fmla="*/ 1803879 h 2601486"/>
                  <a:gd name="connsiteX25" fmla="*/ 2107267 w 2180771"/>
                  <a:gd name="connsiteY25" fmla="*/ 1822898 h 2601486"/>
                  <a:gd name="connsiteX26" fmla="*/ 2101939 w 2180771"/>
                  <a:gd name="connsiteY26" fmla="*/ 1833636 h 2601486"/>
                  <a:gd name="connsiteX27" fmla="*/ 2139904 w 2180771"/>
                  <a:gd name="connsiteY27" fmla="*/ 1729011 h 2601486"/>
                  <a:gd name="connsiteX28" fmla="*/ 2128657 w 2180771"/>
                  <a:gd name="connsiteY28" fmla="*/ 1767046 h 2601486"/>
                  <a:gd name="connsiteX29" fmla="*/ 2113879 w 2180771"/>
                  <a:gd name="connsiteY29" fmla="*/ 1803879 h 2601486"/>
                  <a:gd name="connsiteX30" fmla="*/ 2148810 w 2180771"/>
                  <a:gd name="connsiteY30" fmla="*/ 1698893 h 2601486"/>
                  <a:gd name="connsiteX31" fmla="*/ 2146335 w 2180771"/>
                  <a:gd name="connsiteY31" fmla="*/ 1710510 h 2601486"/>
                  <a:gd name="connsiteX32" fmla="*/ 2139904 w 2180771"/>
                  <a:gd name="connsiteY32" fmla="*/ 1729011 h 2601486"/>
                  <a:gd name="connsiteX33" fmla="*/ 2157689 w 2180771"/>
                  <a:gd name="connsiteY33" fmla="*/ 1251116 h 2601486"/>
                  <a:gd name="connsiteX34" fmla="*/ 2150333 w 2180771"/>
                  <a:gd name="connsiteY34" fmla="*/ 1218457 h 2601486"/>
                  <a:gd name="connsiteX35" fmla="*/ 2154097 w 2180771"/>
                  <a:gd name="connsiteY35" fmla="*/ 1230476 h 2601486"/>
                  <a:gd name="connsiteX36" fmla="*/ 2170719 w 2180771"/>
                  <a:gd name="connsiteY36" fmla="*/ 1596043 h 2601486"/>
                  <a:gd name="connsiteX37" fmla="*/ 2153795 w 2180771"/>
                  <a:gd name="connsiteY37" fmla="*/ 1682035 h 2601486"/>
                  <a:gd name="connsiteX38" fmla="*/ 2148810 w 2180771"/>
                  <a:gd name="connsiteY38" fmla="*/ 1698893 h 2601486"/>
                  <a:gd name="connsiteX39" fmla="*/ 2176181 w 2180771"/>
                  <a:gd name="connsiteY39" fmla="*/ 1367039 h 2601486"/>
                  <a:gd name="connsiteX40" fmla="*/ 2172063 w 2180771"/>
                  <a:gd name="connsiteY40" fmla="*/ 1333720 h 2601486"/>
                  <a:gd name="connsiteX41" fmla="*/ 2175673 w 2180771"/>
                  <a:gd name="connsiteY41" fmla="*/ 1354469 h 2601486"/>
                  <a:gd name="connsiteX42" fmla="*/ 2180771 w 2180771"/>
                  <a:gd name="connsiteY42" fmla="*/ 1480722 h 2601486"/>
                  <a:gd name="connsiteX43" fmla="*/ 2170722 w 2180771"/>
                  <a:gd name="connsiteY43" fmla="*/ 1596025 h 2601486"/>
                  <a:gd name="connsiteX44" fmla="*/ 2170719 w 2180771"/>
                  <a:gd name="connsiteY44" fmla="*/ 1596043 h 2601486"/>
                  <a:gd name="connsiteX45" fmla="*/ 2170722 w 2180771"/>
                  <a:gd name="connsiteY45" fmla="*/ 1596025 h 260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180771" h="2601486">
                    <a:moveTo>
                      <a:pt x="1880924" y="763130"/>
                    </a:moveTo>
                    <a:lnTo>
                      <a:pt x="1880924" y="2530378"/>
                    </a:lnTo>
                    <a:lnTo>
                      <a:pt x="1863032" y="2536926"/>
                    </a:lnTo>
                    <a:cubicBezTo>
                      <a:pt x="1728135" y="2578883"/>
                      <a:pt x="1584711" y="2601486"/>
                      <a:pt x="1436007" y="2601486"/>
                    </a:cubicBezTo>
                    <a:cubicBezTo>
                      <a:pt x="642922" y="2601486"/>
                      <a:pt x="0" y="1958564"/>
                      <a:pt x="0" y="1165479"/>
                    </a:cubicBezTo>
                    <a:cubicBezTo>
                      <a:pt x="0" y="719369"/>
                      <a:pt x="203425" y="320771"/>
                      <a:pt x="522574" y="57386"/>
                    </a:cubicBezTo>
                    <a:lnTo>
                      <a:pt x="599315" y="0"/>
                    </a:lnTo>
                    <a:lnTo>
                      <a:pt x="705163" y="52521"/>
                    </a:lnTo>
                    <a:lnTo>
                      <a:pt x="1704137" y="629279"/>
                    </a:lnTo>
                    <a:cubicBezTo>
                      <a:pt x="1743333" y="651909"/>
                      <a:pt x="1780314" y="676901"/>
                      <a:pt x="1815005" y="703972"/>
                    </a:cubicBezTo>
                    <a:close/>
                    <a:moveTo>
                      <a:pt x="2006548" y="907075"/>
                    </a:moveTo>
                    <a:lnTo>
                      <a:pt x="1986860" y="879387"/>
                    </a:lnTo>
                    <a:lnTo>
                      <a:pt x="1995060" y="889072"/>
                    </a:lnTo>
                    <a:close/>
                    <a:moveTo>
                      <a:pt x="2053189" y="1931884"/>
                    </a:moveTo>
                    <a:lnTo>
                      <a:pt x="2053176" y="1931910"/>
                    </a:lnTo>
                    <a:lnTo>
                      <a:pt x="1880925" y="2230259"/>
                    </a:lnTo>
                    <a:lnTo>
                      <a:pt x="1880925" y="2230257"/>
                    </a:lnTo>
                    <a:lnTo>
                      <a:pt x="2053176" y="1931909"/>
                    </a:lnTo>
                    <a:close/>
                    <a:moveTo>
                      <a:pt x="2068692" y="1007598"/>
                    </a:moveTo>
                    <a:lnTo>
                      <a:pt x="2052044" y="978380"/>
                    </a:lnTo>
                    <a:lnTo>
                      <a:pt x="2063335" y="996075"/>
                    </a:lnTo>
                    <a:close/>
                    <a:moveTo>
                      <a:pt x="2101939" y="1833636"/>
                    </a:moveTo>
                    <a:lnTo>
                      <a:pt x="2095166" y="1850517"/>
                    </a:lnTo>
                    <a:lnTo>
                      <a:pt x="2053189" y="1931884"/>
                    </a:lnTo>
                    <a:close/>
                    <a:moveTo>
                      <a:pt x="2113879" y="1803879"/>
                    </a:moveTo>
                    <a:lnTo>
                      <a:pt x="2107267" y="1822898"/>
                    </a:lnTo>
                    <a:lnTo>
                      <a:pt x="2101939" y="1833636"/>
                    </a:lnTo>
                    <a:close/>
                    <a:moveTo>
                      <a:pt x="2139904" y="1729011"/>
                    </a:moveTo>
                    <a:lnTo>
                      <a:pt x="2128657" y="1767046"/>
                    </a:lnTo>
                    <a:lnTo>
                      <a:pt x="2113879" y="1803879"/>
                    </a:lnTo>
                    <a:close/>
                    <a:moveTo>
                      <a:pt x="2148810" y="1698893"/>
                    </a:moveTo>
                    <a:lnTo>
                      <a:pt x="2146335" y="1710510"/>
                    </a:lnTo>
                    <a:lnTo>
                      <a:pt x="2139904" y="1729011"/>
                    </a:lnTo>
                    <a:close/>
                    <a:moveTo>
                      <a:pt x="2157689" y="1251116"/>
                    </a:moveTo>
                    <a:lnTo>
                      <a:pt x="2150333" y="1218457"/>
                    </a:lnTo>
                    <a:lnTo>
                      <a:pt x="2154097" y="1230476"/>
                    </a:lnTo>
                    <a:close/>
                    <a:moveTo>
                      <a:pt x="2170719" y="1596043"/>
                    </a:moveTo>
                    <a:lnTo>
                      <a:pt x="2153795" y="1682035"/>
                    </a:lnTo>
                    <a:lnTo>
                      <a:pt x="2148810" y="1698893"/>
                    </a:lnTo>
                    <a:close/>
                    <a:moveTo>
                      <a:pt x="2176181" y="1367039"/>
                    </a:moveTo>
                    <a:lnTo>
                      <a:pt x="2172063" y="1333720"/>
                    </a:lnTo>
                    <a:lnTo>
                      <a:pt x="2175673" y="1354469"/>
                    </a:lnTo>
                    <a:close/>
                    <a:moveTo>
                      <a:pt x="2180771" y="1480722"/>
                    </a:moveTo>
                    <a:cubicBezTo>
                      <a:pt x="2179773" y="1519151"/>
                      <a:pt x="2176442" y="1557656"/>
                      <a:pt x="2170722" y="1596025"/>
                    </a:cubicBezTo>
                    <a:lnTo>
                      <a:pt x="2170719" y="1596043"/>
                    </a:lnTo>
                    <a:lnTo>
                      <a:pt x="2170722" y="1596025"/>
                    </a:lnTo>
                    <a:close/>
                  </a:path>
                </a:pathLst>
              </a:custGeom>
              <a:gradFill>
                <a:gsLst>
                  <a:gs pos="0">
                    <a:srgbClr val="F2F9FF">
                      <a:alpha val="27000"/>
                    </a:srgbClr>
                  </a:gs>
                  <a:gs pos="100000">
                    <a:srgbClr val="F2F9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6781800" y="2709637"/>
                <a:ext cx="2438400" cy="2438400"/>
              </a:xfrm>
              <a:prstGeom prst="ellipse">
                <a:avLst/>
              </a:prstGeom>
              <a:gradFill>
                <a:gsLst>
                  <a:gs pos="0">
                    <a:srgbClr val="F2F9FF">
                      <a:alpha val="27000"/>
                    </a:srgbClr>
                  </a:gs>
                  <a:gs pos="100000">
                    <a:srgbClr val="F2F9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 rot="16200000">
                <a:off x="9418682" y="1817763"/>
                <a:ext cx="3851186" cy="1695450"/>
              </a:xfrm>
              <a:custGeom>
                <a:avLst/>
                <a:gdLst>
                  <a:gd name="connsiteX0" fmla="*/ 3851186 w 3851186"/>
                  <a:gd name="connsiteY0" fmla="*/ 1695450 h 1695450"/>
                  <a:gd name="connsiteX1" fmla="*/ 1839831 w 3851186"/>
                  <a:gd name="connsiteY1" fmla="*/ 1695450 h 1695450"/>
                  <a:gd name="connsiteX2" fmla="*/ 1306432 w 3851186"/>
                  <a:gd name="connsiteY2" fmla="*/ 1695450 h 1695450"/>
                  <a:gd name="connsiteX3" fmla="*/ 0 w 3851186"/>
                  <a:gd name="connsiteY3" fmla="*/ 1695450 h 1695450"/>
                  <a:gd name="connsiteX4" fmla="*/ 21970 w 3851186"/>
                  <a:gd name="connsiteY4" fmla="*/ 1551497 h 1695450"/>
                  <a:gd name="connsiteX5" fmla="*/ 1925594 w 3851186"/>
                  <a:gd name="connsiteY5" fmla="*/ 0 h 1695450"/>
                  <a:gd name="connsiteX6" fmla="*/ 3829216 w 3851186"/>
                  <a:gd name="connsiteY6" fmla="*/ 1551497 h 1695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51186" h="1695450">
                    <a:moveTo>
                      <a:pt x="3851186" y="1695450"/>
                    </a:moveTo>
                    <a:lnTo>
                      <a:pt x="1839831" y="1695450"/>
                    </a:lnTo>
                    <a:lnTo>
                      <a:pt x="1306432" y="1695450"/>
                    </a:lnTo>
                    <a:lnTo>
                      <a:pt x="0" y="1695450"/>
                    </a:lnTo>
                    <a:lnTo>
                      <a:pt x="21970" y="1551497"/>
                    </a:lnTo>
                    <a:cubicBezTo>
                      <a:pt x="203158" y="666060"/>
                      <a:pt x="986593" y="0"/>
                      <a:pt x="1925594" y="0"/>
                    </a:cubicBezTo>
                    <a:cubicBezTo>
                      <a:pt x="2864594" y="0"/>
                      <a:pt x="3648029" y="666060"/>
                      <a:pt x="3829216" y="1551497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9FF">
                      <a:alpha val="27000"/>
                    </a:srgbClr>
                  </a:gs>
                  <a:gs pos="100000">
                    <a:srgbClr val="F2F9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cxnSp>
          <p:nvCxnSpPr>
            <p:cNvPr id="21" name="直接连接符 20"/>
            <p:cNvCxnSpPr/>
            <p:nvPr userDrawn="1"/>
          </p:nvCxnSpPr>
          <p:spPr>
            <a:xfrm>
              <a:off x="5427535" y="1957388"/>
              <a:ext cx="168404" cy="328612"/>
            </a:xfrm>
            <a:prstGeom prst="line">
              <a:avLst/>
            </a:prstGeom>
            <a:ln w="12700">
              <a:solidFill>
                <a:srgbClr val="C8CBC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 flipH="1">
            <a:off x="-1484893" y="-344712"/>
            <a:ext cx="7221666" cy="7232166"/>
            <a:chOff x="4970334" y="-304798"/>
            <a:chExt cx="7221666" cy="6431342"/>
          </a:xfr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3" name="任意多边形: 形状 12"/>
            <p:cNvSpPr/>
            <p:nvPr/>
          </p:nvSpPr>
          <p:spPr>
            <a:xfrm rot="16200000">
              <a:off x="5365496" y="-699960"/>
              <a:ext cx="6431342" cy="7221666"/>
            </a:xfrm>
            <a:custGeom>
              <a:avLst/>
              <a:gdLst>
                <a:gd name="connsiteX0" fmla="*/ 6096001 w 6395847"/>
                <a:gd name="connsiteY0" fmla="*/ 7221665 h 7221666"/>
                <a:gd name="connsiteX1" fmla="*/ 6096001 w 6395847"/>
                <a:gd name="connsiteY1" fmla="*/ 7221666 h 7221666"/>
                <a:gd name="connsiteX2" fmla="*/ 3314700 w 6395847"/>
                <a:gd name="connsiteY2" fmla="*/ 7221666 h 7221666"/>
                <a:gd name="connsiteX3" fmla="*/ 2781301 w 6395847"/>
                <a:gd name="connsiteY3" fmla="*/ 7221666 h 7221666"/>
                <a:gd name="connsiteX4" fmla="*/ 0 w 6395847"/>
                <a:gd name="connsiteY4" fmla="*/ 7221666 h 7221666"/>
                <a:gd name="connsiteX5" fmla="*/ 0 w 6395847"/>
                <a:gd name="connsiteY5" fmla="*/ 3447952 h 7221666"/>
                <a:gd name="connsiteX6" fmla="*/ 1 w 6395847"/>
                <a:gd name="connsiteY6" fmla="*/ 3447952 h 7221666"/>
                <a:gd name="connsiteX7" fmla="*/ 1 w 6395847"/>
                <a:gd name="connsiteY7" fmla="*/ 3019060 h 7221666"/>
                <a:gd name="connsiteX8" fmla="*/ 279301 w 6395847"/>
                <a:gd name="connsiteY8" fmla="*/ 2344769 h 7221666"/>
                <a:gd name="connsiteX9" fmla="*/ 405446 w 6395847"/>
                <a:gd name="connsiteY9" fmla="*/ 2240690 h 7221666"/>
                <a:gd name="connsiteX10" fmla="*/ 404464 w 6395847"/>
                <a:gd name="connsiteY10" fmla="*/ 2239038 h 7221666"/>
                <a:gd name="connsiteX11" fmla="*/ 415115 w 6395847"/>
                <a:gd name="connsiteY11" fmla="*/ 2232712 h 7221666"/>
                <a:gd name="connsiteX12" fmla="*/ 420431 w 6395847"/>
                <a:gd name="connsiteY12" fmla="*/ 2228326 h 7221666"/>
                <a:gd name="connsiteX13" fmla="*/ 444464 w 6395847"/>
                <a:gd name="connsiteY13" fmla="*/ 2215281 h 7221666"/>
                <a:gd name="connsiteX14" fmla="*/ 3989796 w 6395847"/>
                <a:gd name="connsiteY14" fmla="*/ 109665 h 7221666"/>
                <a:gd name="connsiteX15" fmla="*/ 3993587 w 6395847"/>
                <a:gd name="connsiteY15" fmla="*/ 116048 h 7221666"/>
                <a:gd name="connsiteX16" fmla="*/ 4025229 w 6395847"/>
                <a:gd name="connsiteY16" fmla="*/ 96652 h 7221666"/>
                <a:gd name="connsiteX17" fmla="*/ 4920239 w 6395847"/>
                <a:gd name="connsiteY17" fmla="*/ 127915 h 7221666"/>
                <a:gd name="connsiteX18" fmla="*/ 5919213 w 6395847"/>
                <a:gd name="connsiteY18" fmla="*/ 704673 h 7221666"/>
                <a:gd name="connsiteX19" fmla="*/ 6030081 w 6395847"/>
                <a:gd name="connsiteY19" fmla="*/ 779366 h 7221666"/>
                <a:gd name="connsiteX20" fmla="*/ 6096000 w 6395847"/>
                <a:gd name="connsiteY20" fmla="*/ 838524 h 7221666"/>
                <a:gd name="connsiteX21" fmla="*/ 6096000 w 6395847"/>
                <a:gd name="connsiteY21" fmla="*/ 7221665 h 7221666"/>
                <a:gd name="connsiteX22" fmla="*/ 6221624 w 6395847"/>
                <a:gd name="connsiteY22" fmla="*/ 982469 h 7221666"/>
                <a:gd name="connsiteX23" fmla="*/ 6201936 w 6395847"/>
                <a:gd name="connsiteY23" fmla="*/ 954781 h 7221666"/>
                <a:gd name="connsiteX24" fmla="*/ 6210136 w 6395847"/>
                <a:gd name="connsiteY24" fmla="*/ 964466 h 7221666"/>
                <a:gd name="connsiteX25" fmla="*/ 6283768 w 6395847"/>
                <a:gd name="connsiteY25" fmla="*/ 1082992 h 7221666"/>
                <a:gd name="connsiteX26" fmla="*/ 6267120 w 6395847"/>
                <a:gd name="connsiteY26" fmla="*/ 1053774 h 7221666"/>
                <a:gd name="connsiteX27" fmla="*/ 6278411 w 6395847"/>
                <a:gd name="connsiteY27" fmla="*/ 1071469 h 7221666"/>
                <a:gd name="connsiteX28" fmla="*/ 6372765 w 6395847"/>
                <a:gd name="connsiteY28" fmla="*/ 1326510 h 7221666"/>
                <a:gd name="connsiteX29" fmla="*/ 6365409 w 6395847"/>
                <a:gd name="connsiteY29" fmla="*/ 1293851 h 7221666"/>
                <a:gd name="connsiteX30" fmla="*/ 6369173 w 6395847"/>
                <a:gd name="connsiteY30" fmla="*/ 1305870 h 7221666"/>
                <a:gd name="connsiteX31" fmla="*/ 6391257 w 6395847"/>
                <a:gd name="connsiteY31" fmla="*/ 1442433 h 7221666"/>
                <a:gd name="connsiteX32" fmla="*/ 6387139 w 6395847"/>
                <a:gd name="connsiteY32" fmla="*/ 1409114 h 7221666"/>
                <a:gd name="connsiteX33" fmla="*/ 6390749 w 6395847"/>
                <a:gd name="connsiteY33" fmla="*/ 1429863 h 7221666"/>
                <a:gd name="connsiteX34" fmla="*/ 6395847 w 6395847"/>
                <a:gd name="connsiteY34" fmla="*/ 1556116 h 7221666"/>
                <a:gd name="connsiteX35" fmla="*/ 6268252 w 6395847"/>
                <a:gd name="connsiteY35" fmla="*/ 2007304 h 7221666"/>
                <a:gd name="connsiteX36" fmla="*/ 6096001 w 6395847"/>
                <a:gd name="connsiteY36" fmla="*/ 2305652 h 7221666"/>
                <a:gd name="connsiteX37" fmla="*/ 6096001 w 6395847"/>
                <a:gd name="connsiteY37" fmla="*/ 2305651 h 7221666"/>
                <a:gd name="connsiteX38" fmla="*/ 6268252 w 6395847"/>
                <a:gd name="connsiteY38" fmla="*/ 2007303 h 7221666"/>
                <a:gd name="connsiteX39" fmla="*/ 6385798 w 6395847"/>
                <a:gd name="connsiteY39" fmla="*/ 1671419 h 7221666"/>
                <a:gd name="connsiteX40" fmla="*/ 6395847 w 6395847"/>
                <a:gd name="connsiteY40" fmla="*/ 1556116 h 722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95847" h="7221666">
                  <a:moveTo>
                    <a:pt x="6096001" y="7221665"/>
                  </a:moveTo>
                  <a:lnTo>
                    <a:pt x="6096001" y="7221666"/>
                  </a:lnTo>
                  <a:lnTo>
                    <a:pt x="3314700" y="7221666"/>
                  </a:lnTo>
                  <a:lnTo>
                    <a:pt x="2781301" y="7221666"/>
                  </a:lnTo>
                  <a:lnTo>
                    <a:pt x="0" y="7221666"/>
                  </a:lnTo>
                  <a:lnTo>
                    <a:pt x="0" y="3447952"/>
                  </a:lnTo>
                  <a:lnTo>
                    <a:pt x="1" y="3447952"/>
                  </a:lnTo>
                  <a:lnTo>
                    <a:pt x="1" y="3019060"/>
                  </a:lnTo>
                  <a:cubicBezTo>
                    <a:pt x="1" y="2755733"/>
                    <a:pt x="106735" y="2517335"/>
                    <a:pt x="279301" y="2344769"/>
                  </a:cubicBezTo>
                  <a:lnTo>
                    <a:pt x="405446" y="2240690"/>
                  </a:lnTo>
                  <a:lnTo>
                    <a:pt x="404464" y="2239038"/>
                  </a:lnTo>
                  <a:lnTo>
                    <a:pt x="415115" y="2232712"/>
                  </a:lnTo>
                  <a:lnTo>
                    <a:pt x="420431" y="2228326"/>
                  </a:lnTo>
                  <a:lnTo>
                    <a:pt x="444464" y="2215281"/>
                  </a:lnTo>
                  <a:lnTo>
                    <a:pt x="3989796" y="109665"/>
                  </a:lnTo>
                  <a:lnTo>
                    <a:pt x="3993587" y="116048"/>
                  </a:lnTo>
                  <a:lnTo>
                    <a:pt x="4025229" y="96652"/>
                  </a:lnTo>
                  <a:cubicBezTo>
                    <a:pt x="4300466" y="-37338"/>
                    <a:pt x="4635179" y="-36664"/>
                    <a:pt x="4920239" y="127915"/>
                  </a:cubicBezTo>
                  <a:lnTo>
                    <a:pt x="5919213" y="704673"/>
                  </a:lnTo>
                  <a:cubicBezTo>
                    <a:pt x="5958409" y="727303"/>
                    <a:pt x="5995390" y="752295"/>
                    <a:pt x="6030081" y="779366"/>
                  </a:cubicBezTo>
                  <a:lnTo>
                    <a:pt x="6096000" y="838524"/>
                  </a:lnTo>
                  <a:lnTo>
                    <a:pt x="6096000" y="7221665"/>
                  </a:lnTo>
                  <a:close/>
                  <a:moveTo>
                    <a:pt x="6221624" y="982469"/>
                  </a:moveTo>
                  <a:lnTo>
                    <a:pt x="6201936" y="954781"/>
                  </a:lnTo>
                  <a:lnTo>
                    <a:pt x="6210136" y="964466"/>
                  </a:lnTo>
                  <a:close/>
                  <a:moveTo>
                    <a:pt x="6283768" y="1082992"/>
                  </a:moveTo>
                  <a:lnTo>
                    <a:pt x="6267120" y="1053774"/>
                  </a:lnTo>
                  <a:lnTo>
                    <a:pt x="6278411" y="1071469"/>
                  </a:lnTo>
                  <a:close/>
                  <a:moveTo>
                    <a:pt x="6372765" y="1326510"/>
                  </a:moveTo>
                  <a:lnTo>
                    <a:pt x="6365409" y="1293851"/>
                  </a:lnTo>
                  <a:lnTo>
                    <a:pt x="6369173" y="1305870"/>
                  </a:lnTo>
                  <a:close/>
                  <a:moveTo>
                    <a:pt x="6391257" y="1442433"/>
                  </a:moveTo>
                  <a:lnTo>
                    <a:pt x="6387139" y="1409114"/>
                  </a:lnTo>
                  <a:lnTo>
                    <a:pt x="6390749" y="1429863"/>
                  </a:lnTo>
                  <a:close/>
                  <a:moveTo>
                    <a:pt x="6395847" y="1556116"/>
                  </a:moveTo>
                  <a:cubicBezTo>
                    <a:pt x="6391855" y="1709831"/>
                    <a:pt x="6350542" y="1864774"/>
                    <a:pt x="6268252" y="2007304"/>
                  </a:cubicBezTo>
                  <a:lnTo>
                    <a:pt x="6096001" y="2305652"/>
                  </a:lnTo>
                  <a:lnTo>
                    <a:pt x="6096001" y="2305651"/>
                  </a:lnTo>
                  <a:lnTo>
                    <a:pt x="6268252" y="2007303"/>
                  </a:lnTo>
                  <a:cubicBezTo>
                    <a:pt x="6329969" y="1900406"/>
                    <a:pt x="6368637" y="1786526"/>
                    <a:pt x="6385798" y="1671419"/>
                  </a:cubicBezTo>
                  <a:lnTo>
                    <a:pt x="6395847" y="1556116"/>
                  </a:lnTo>
                  <a:close/>
                </a:path>
              </a:pathLst>
            </a:custGeom>
            <a:gradFill>
              <a:gsLst>
                <a:gs pos="0">
                  <a:srgbClr val="0165C5"/>
                </a:gs>
                <a:gs pos="100000">
                  <a:srgbClr val="0165C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16200000">
              <a:off x="5253261" y="-515155"/>
              <a:ext cx="2180771" cy="2601486"/>
            </a:xfrm>
            <a:custGeom>
              <a:avLst/>
              <a:gdLst>
                <a:gd name="connsiteX0" fmla="*/ 1880924 w 2180771"/>
                <a:gd name="connsiteY0" fmla="*/ 763130 h 2601486"/>
                <a:gd name="connsiteX1" fmla="*/ 1880924 w 2180771"/>
                <a:gd name="connsiteY1" fmla="*/ 2530378 h 2601486"/>
                <a:gd name="connsiteX2" fmla="*/ 1863032 w 2180771"/>
                <a:gd name="connsiteY2" fmla="*/ 2536926 h 2601486"/>
                <a:gd name="connsiteX3" fmla="*/ 1436007 w 2180771"/>
                <a:gd name="connsiteY3" fmla="*/ 2601486 h 2601486"/>
                <a:gd name="connsiteX4" fmla="*/ 0 w 2180771"/>
                <a:gd name="connsiteY4" fmla="*/ 1165479 h 2601486"/>
                <a:gd name="connsiteX5" fmla="*/ 522574 w 2180771"/>
                <a:gd name="connsiteY5" fmla="*/ 57386 h 2601486"/>
                <a:gd name="connsiteX6" fmla="*/ 599315 w 2180771"/>
                <a:gd name="connsiteY6" fmla="*/ 0 h 2601486"/>
                <a:gd name="connsiteX7" fmla="*/ 705163 w 2180771"/>
                <a:gd name="connsiteY7" fmla="*/ 52521 h 2601486"/>
                <a:gd name="connsiteX8" fmla="*/ 1704137 w 2180771"/>
                <a:gd name="connsiteY8" fmla="*/ 629279 h 2601486"/>
                <a:gd name="connsiteX9" fmla="*/ 1815005 w 2180771"/>
                <a:gd name="connsiteY9" fmla="*/ 703972 h 2601486"/>
                <a:gd name="connsiteX10" fmla="*/ 2006548 w 2180771"/>
                <a:gd name="connsiteY10" fmla="*/ 907075 h 2601486"/>
                <a:gd name="connsiteX11" fmla="*/ 1986860 w 2180771"/>
                <a:gd name="connsiteY11" fmla="*/ 879387 h 2601486"/>
                <a:gd name="connsiteX12" fmla="*/ 1995060 w 2180771"/>
                <a:gd name="connsiteY12" fmla="*/ 889072 h 2601486"/>
                <a:gd name="connsiteX13" fmla="*/ 2053189 w 2180771"/>
                <a:gd name="connsiteY13" fmla="*/ 1931884 h 2601486"/>
                <a:gd name="connsiteX14" fmla="*/ 2053176 w 2180771"/>
                <a:gd name="connsiteY14" fmla="*/ 1931910 h 2601486"/>
                <a:gd name="connsiteX15" fmla="*/ 1880925 w 2180771"/>
                <a:gd name="connsiteY15" fmla="*/ 2230259 h 2601486"/>
                <a:gd name="connsiteX16" fmla="*/ 1880925 w 2180771"/>
                <a:gd name="connsiteY16" fmla="*/ 2230257 h 2601486"/>
                <a:gd name="connsiteX17" fmla="*/ 2053176 w 2180771"/>
                <a:gd name="connsiteY17" fmla="*/ 1931909 h 2601486"/>
                <a:gd name="connsiteX18" fmla="*/ 2068692 w 2180771"/>
                <a:gd name="connsiteY18" fmla="*/ 1007598 h 2601486"/>
                <a:gd name="connsiteX19" fmla="*/ 2052044 w 2180771"/>
                <a:gd name="connsiteY19" fmla="*/ 978380 h 2601486"/>
                <a:gd name="connsiteX20" fmla="*/ 2063335 w 2180771"/>
                <a:gd name="connsiteY20" fmla="*/ 996075 h 2601486"/>
                <a:gd name="connsiteX21" fmla="*/ 2101939 w 2180771"/>
                <a:gd name="connsiteY21" fmla="*/ 1833636 h 2601486"/>
                <a:gd name="connsiteX22" fmla="*/ 2095166 w 2180771"/>
                <a:gd name="connsiteY22" fmla="*/ 1850517 h 2601486"/>
                <a:gd name="connsiteX23" fmla="*/ 2053189 w 2180771"/>
                <a:gd name="connsiteY23" fmla="*/ 1931884 h 2601486"/>
                <a:gd name="connsiteX24" fmla="*/ 2113879 w 2180771"/>
                <a:gd name="connsiteY24" fmla="*/ 1803879 h 2601486"/>
                <a:gd name="connsiteX25" fmla="*/ 2107267 w 2180771"/>
                <a:gd name="connsiteY25" fmla="*/ 1822898 h 2601486"/>
                <a:gd name="connsiteX26" fmla="*/ 2101939 w 2180771"/>
                <a:gd name="connsiteY26" fmla="*/ 1833636 h 2601486"/>
                <a:gd name="connsiteX27" fmla="*/ 2139904 w 2180771"/>
                <a:gd name="connsiteY27" fmla="*/ 1729011 h 2601486"/>
                <a:gd name="connsiteX28" fmla="*/ 2128657 w 2180771"/>
                <a:gd name="connsiteY28" fmla="*/ 1767046 h 2601486"/>
                <a:gd name="connsiteX29" fmla="*/ 2113879 w 2180771"/>
                <a:gd name="connsiteY29" fmla="*/ 1803879 h 2601486"/>
                <a:gd name="connsiteX30" fmla="*/ 2148810 w 2180771"/>
                <a:gd name="connsiteY30" fmla="*/ 1698893 h 2601486"/>
                <a:gd name="connsiteX31" fmla="*/ 2146335 w 2180771"/>
                <a:gd name="connsiteY31" fmla="*/ 1710510 h 2601486"/>
                <a:gd name="connsiteX32" fmla="*/ 2139904 w 2180771"/>
                <a:gd name="connsiteY32" fmla="*/ 1729011 h 2601486"/>
                <a:gd name="connsiteX33" fmla="*/ 2157689 w 2180771"/>
                <a:gd name="connsiteY33" fmla="*/ 1251116 h 2601486"/>
                <a:gd name="connsiteX34" fmla="*/ 2150333 w 2180771"/>
                <a:gd name="connsiteY34" fmla="*/ 1218457 h 2601486"/>
                <a:gd name="connsiteX35" fmla="*/ 2154097 w 2180771"/>
                <a:gd name="connsiteY35" fmla="*/ 1230476 h 2601486"/>
                <a:gd name="connsiteX36" fmla="*/ 2170719 w 2180771"/>
                <a:gd name="connsiteY36" fmla="*/ 1596043 h 2601486"/>
                <a:gd name="connsiteX37" fmla="*/ 2153795 w 2180771"/>
                <a:gd name="connsiteY37" fmla="*/ 1682035 h 2601486"/>
                <a:gd name="connsiteX38" fmla="*/ 2148810 w 2180771"/>
                <a:gd name="connsiteY38" fmla="*/ 1698893 h 2601486"/>
                <a:gd name="connsiteX39" fmla="*/ 2176181 w 2180771"/>
                <a:gd name="connsiteY39" fmla="*/ 1367039 h 2601486"/>
                <a:gd name="connsiteX40" fmla="*/ 2172063 w 2180771"/>
                <a:gd name="connsiteY40" fmla="*/ 1333720 h 2601486"/>
                <a:gd name="connsiteX41" fmla="*/ 2175673 w 2180771"/>
                <a:gd name="connsiteY41" fmla="*/ 1354469 h 2601486"/>
                <a:gd name="connsiteX42" fmla="*/ 2180771 w 2180771"/>
                <a:gd name="connsiteY42" fmla="*/ 1480722 h 2601486"/>
                <a:gd name="connsiteX43" fmla="*/ 2170722 w 2180771"/>
                <a:gd name="connsiteY43" fmla="*/ 1596025 h 2601486"/>
                <a:gd name="connsiteX44" fmla="*/ 2170719 w 2180771"/>
                <a:gd name="connsiteY44" fmla="*/ 1596043 h 2601486"/>
                <a:gd name="connsiteX45" fmla="*/ 2170722 w 2180771"/>
                <a:gd name="connsiteY45" fmla="*/ 1596025 h 260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80771" h="2601486">
                  <a:moveTo>
                    <a:pt x="1880924" y="763130"/>
                  </a:moveTo>
                  <a:lnTo>
                    <a:pt x="1880924" y="2530378"/>
                  </a:lnTo>
                  <a:lnTo>
                    <a:pt x="1863032" y="2536926"/>
                  </a:lnTo>
                  <a:cubicBezTo>
                    <a:pt x="1728135" y="2578883"/>
                    <a:pt x="1584711" y="2601486"/>
                    <a:pt x="1436007" y="2601486"/>
                  </a:cubicBezTo>
                  <a:cubicBezTo>
                    <a:pt x="642922" y="2601486"/>
                    <a:pt x="0" y="1958564"/>
                    <a:pt x="0" y="1165479"/>
                  </a:cubicBezTo>
                  <a:cubicBezTo>
                    <a:pt x="0" y="719369"/>
                    <a:pt x="203425" y="320771"/>
                    <a:pt x="522574" y="57386"/>
                  </a:cubicBezTo>
                  <a:lnTo>
                    <a:pt x="599315" y="0"/>
                  </a:lnTo>
                  <a:lnTo>
                    <a:pt x="705163" y="52521"/>
                  </a:lnTo>
                  <a:lnTo>
                    <a:pt x="1704137" y="629279"/>
                  </a:lnTo>
                  <a:cubicBezTo>
                    <a:pt x="1743333" y="651909"/>
                    <a:pt x="1780314" y="676901"/>
                    <a:pt x="1815005" y="703972"/>
                  </a:cubicBezTo>
                  <a:close/>
                  <a:moveTo>
                    <a:pt x="2006548" y="907075"/>
                  </a:moveTo>
                  <a:lnTo>
                    <a:pt x="1986860" y="879387"/>
                  </a:lnTo>
                  <a:lnTo>
                    <a:pt x="1995060" y="889072"/>
                  </a:lnTo>
                  <a:close/>
                  <a:moveTo>
                    <a:pt x="2053189" y="1931884"/>
                  </a:moveTo>
                  <a:lnTo>
                    <a:pt x="2053176" y="1931910"/>
                  </a:lnTo>
                  <a:lnTo>
                    <a:pt x="1880925" y="2230259"/>
                  </a:lnTo>
                  <a:lnTo>
                    <a:pt x="1880925" y="2230257"/>
                  </a:lnTo>
                  <a:lnTo>
                    <a:pt x="2053176" y="1931909"/>
                  </a:lnTo>
                  <a:close/>
                  <a:moveTo>
                    <a:pt x="2068692" y="1007598"/>
                  </a:moveTo>
                  <a:lnTo>
                    <a:pt x="2052044" y="978380"/>
                  </a:lnTo>
                  <a:lnTo>
                    <a:pt x="2063335" y="996075"/>
                  </a:lnTo>
                  <a:close/>
                  <a:moveTo>
                    <a:pt x="2101939" y="1833636"/>
                  </a:moveTo>
                  <a:lnTo>
                    <a:pt x="2095166" y="1850517"/>
                  </a:lnTo>
                  <a:lnTo>
                    <a:pt x="2053189" y="1931884"/>
                  </a:lnTo>
                  <a:close/>
                  <a:moveTo>
                    <a:pt x="2113879" y="1803879"/>
                  </a:moveTo>
                  <a:lnTo>
                    <a:pt x="2107267" y="1822898"/>
                  </a:lnTo>
                  <a:lnTo>
                    <a:pt x="2101939" y="1833636"/>
                  </a:lnTo>
                  <a:close/>
                  <a:moveTo>
                    <a:pt x="2139904" y="1729011"/>
                  </a:moveTo>
                  <a:lnTo>
                    <a:pt x="2128657" y="1767046"/>
                  </a:lnTo>
                  <a:lnTo>
                    <a:pt x="2113879" y="1803879"/>
                  </a:lnTo>
                  <a:close/>
                  <a:moveTo>
                    <a:pt x="2148810" y="1698893"/>
                  </a:moveTo>
                  <a:lnTo>
                    <a:pt x="2146335" y="1710510"/>
                  </a:lnTo>
                  <a:lnTo>
                    <a:pt x="2139904" y="1729011"/>
                  </a:lnTo>
                  <a:close/>
                  <a:moveTo>
                    <a:pt x="2157689" y="1251116"/>
                  </a:moveTo>
                  <a:lnTo>
                    <a:pt x="2150333" y="1218457"/>
                  </a:lnTo>
                  <a:lnTo>
                    <a:pt x="2154097" y="1230476"/>
                  </a:lnTo>
                  <a:close/>
                  <a:moveTo>
                    <a:pt x="2170719" y="1596043"/>
                  </a:moveTo>
                  <a:lnTo>
                    <a:pt x="2153795" y="1682035"/>
                  </a:lnTo>
                  <a:lnTo>
                    <a:pt x="2148810" y="1698893"/>
                  </a:lnTo>
                  <a:close/>
                  <a:moveTo>
                    <a:pt x="2176181" y="1367039"/>
                  </a:moveTo>
                  <a:lnTo>
                    <a:pt x="2172063" y="1333720"/>
                  </a:lnTo>
                  <a:lnTo>
                    <a:pt x="2175673" y="1354469"/>
                  </a:lnTo>
                  <a:close/>
                  <a:moveTo>
                    <a:pt x="2180771" y="1480722"/>
                  </a:moveTo>
                  <a:cubicBezTo>
                    <a:pt x="2179773" y="1519151"/>
                    <a:pt x="2176442" y="1557656"/>
                    <a:pt x="2170722" y="1596025"/>
                  </a:cubicBezTo>
                  <a:lnTo>
                    <a:pt x="2170719" y="1596043"/>
                  </a:lnTo>
                  <a:lnTo>
                    <a:pt x="2170722" y="1596025"/>
                  </a:ln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690135" y="2426414"/>
              <a:ext cx="1961282" cy="1961282"/>
            </a:xfrm>
            <a:prstGeom prst="ellipse">
              <a:avLst/>
            </a:pr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 rot="16200000">
              <a:off x="8765537" y="2166106"/>
              <a:ext cx="3851186" cy="1695450"/>
            </a:xfrm>
            <a:custGeom>
              <a:avLst/>
              <a:gdLst>
                <a:gd name="connsiteX0" fmla="*/ 3851186 w 3851186"/>
                <a:gd name="connsiteY0" fmla="*/ 1695450 h 1695450"/>
                <a:gd name="connsiteX1" fmla="*/ 1839831 w 3851186"/>
                <a:gd name="connsiteY1" fmla="*/ 1695450 h 1695450"/>
                <a:gd name="connsiteX2" fmla="*/ 1306432 w 3851186"/>
                <a:gd name="connsiteY2" fmla="*/ 1695450 h 1695450"/>
                <a:gd name="connsiteX3" fmla="*/ 0 w 3851186"/>
                <a:gd name="connsiteY3" fmla="*/ 1695450 h 1695450"/>
                <a:gd name="connsiteX4" fmla="*/ 21970 w 3851186"/>
                <a:gd name="connsiteY4" fmla="*/ 1551497 h 1695450"/>
                <a:gd name="connsiteX5" fmla="*/ 1925594 w 3851186"/>
                <a:gd name="connsiteY5" fmla="*/ 0 h 1695450"/>
                <a:gd name="connsiteX6" fmla="*/ 3829216 w 3851186"/>
                <a:gd name="connsiteY6" fmla="*/ 1551497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186" h="1695450">
                  <a:moveTo>
                    <a:pt x="3851186" y="1695450"/>
                  </a:moveTo>
                  <a:lnTo>
                    <a:pt x="1839831" y="1695450"/>
                  </a:lnTo>
                  <a:lnTo>
                    <a:pt x="1306432" y="1695450"/>
                  </a:lnTo>
                  <a:lnTo>
                    <a:pt x="0" y="1695450"/>
                  </a:lnTo>
                  <a:lnTo>
                    <a:pt x="21970" y="1551497"/>
                  </a:lnTo>
                  <a:cubicBezTo>
                    <a:pt x="203158" y="666060"/>
                    <a:pt x="986593" y="0"/>
                    <a:pt x="1925594" y="0"/>
                  </a:cubicBezTo>
                  <a:cubicBezTo>
                    <a:pt x="2864594" y="0"/>
                    <a:pt x="3648029" y="666060"/>
                    <a:pt x="3829216" y="1551497"/>
                  </a:cubicBez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23" name="任意多边形: 形状 22"/>
          <p:cNvSpPr/>
          <p:nvPr userDrawn="1"/>
        </p:nvSpPr>
        <p:spPr>
          <a:xfrm flipH="1">
            <a:off x="10602589" y="2807982"/>
            <a:ext cx="1583750" cy="3179395"/>
          </a:xfrm>
          <a:custGeom>
            <a:avLst/>
            <a:gdLst>
              <a:gd name="connsiteX0" fmla="*/ 0 w 1252875"/>
              <a:gd name="connsiteY0" fmla="*/ 0 h 2515160"/>
              <a:gd name="connsiteX1" fmla="*/ 123651 w 1252875"/>
              <a:gd name="connsiteY1" fmla="*/ 6244 h 2515160"/>
              <a:gd name="connsiteX2" fmla="*/ 1252875 w 1252875"/>
              <a:gd name="connsiteY2" fmla="*/ 1257580 h 2515160"/>
              <a:gd name="connsiteX3" fmla="*/ 123651 w 1252875"/>
              <a:gd name="connsiteY3" fmla="*/ 2508916 h 2515160"/>
              <a:gd name="connsiteX4" fmla="*/ 0 w 1252875"/>
              <a:gd name="connsiteY4" fmla="*/ 2515160 h 251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875" h="2515160">
                <a:moveTo>
                  <a:pt x="0" y="0"/>
                </a:moveTo>
                <a:lnTo>
                  <a:pt x="123651" y="6244"/>
                </a:lnTo>
                <a:cubicBezTo>
                  <a:pt x="757919" y="70658"/>
                  <a:pt x="1252875" y="606318"/>
                  <a:pt x="1252875" y="1257580"/>
                </a:cubicBezTo>
                <a:cubicBezTo>
                  <a:pt x="1252875" y="1908843"/>
                  <a:pt x="757919" y="2444503"/>
                  <a:pt x="123651" y="2508916"/>
                </a:cubicBezTo>
                <a:lnTo>
                  <a:pt x="0" y="2515160"/>
                </a:ln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4" name="任意多边形: 形状 23"/>
          <p:cNvSpPr/>
          <p:nvPr userDrawn="1"/>
        </p:nvSpPr>
        <p:spPr>
          <a:xfrm flipH="1">
            <a:off x="4004166" y="5295998"/>
            <a:ext cx="4134465" cy="1591455"/>
          </a:xfrm>
          <a:custGeom>
            <a:avLst/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cxnSp>
        <p:nvCxnSpPr>
          <p:cNvPr id="31" name="直接连接符 30"/>
          <p:cNvCxnSpPr/>
          <p:nvPr userDrawn="1"/>
        </p:nvCxnSpPr>
        <p:spPr>
          <a:xfrm flipV="1">
            <a:off x="5522575" y="2285164"/>
            <a:ext cx="142875" cy="292894"/>
          </a:xfrm>
          <a:prstGeom prst="line">
            <a:avLst/>
          </a:prstGeom>
          <a:ln>
            <a:solidFill>
              <a:srgbClr val="CFD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 userDrawn="1"/>
        </p:nvSpPr>
        <p:spPr>
          <a:xfrm>
            <a:off x="5957217" y="2662814"/>
            <a:ext cx="1519677" cy="1519677"/>
          </a:xfrm>
          <a:prstGeom prst="ellipse">
            <a:avLst/>
          </a:pr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 flipH="1">
            <a:off x="-1484893" y="-344712"/>
            <a:ext cx="7221666" cy="7232166"/>
            <a:chOff x="4970334" y="-304798"/>
            <a:chExt cx="7221666" cy="6431342"/>
          </a:xfr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3" name="任意多边形: 形状 12"/>
            <p:cNvSpPr/>
            <p:nvPr/>
          </p:nvSpPr>
          <p:spPr>
            <a:xfrm rot="16200000">
              <a:off x="5365496" y="-699960"/>
              <a:ext cx="6431342" cy="7221666"/>
            </a:xfrm>
            <a:custGeom>
              <a:avLst/>
              <a:gdLst>
                <a:gd name="connsiteX0" fmla="*/ 6096001 w 6395847"/>
                <a:gd name="connsiteY0" fmla="*/ 7221665 h 7221666"/>
                <a:gd name="connsiteX1" fmla="*/ 6096001 w 6395847"/>
                <a:gd name="connsiteY1" fmla="*/ 7221666 h 7221666"/>
                <a:gd name="connsiteX2" fmla="*/ 3314700 w 6395847"/>
                <a:gd name="connsiteY2" fmla="*/ 7221666 h 7221666"/>
                <a:gd name="connsiteX3" fmla="*/ 2781301 w 6395847"/>
                <a:gd name="connsiteY3" fmla="*/ 7221666 h 7221666"/>
                <a:gd name="connsiteX4" fmla="*/ 0 w 6395847"/>
                <a:gd name="connsiteY4" fmla="*/ 7221666 h 7221666"/>
                <a:gd name="connsiteX5" fmla="*/ 0 w 6395847"/>
                <a:gd name="connsiteY5" fmla="*/ 3447952 h 7221666"/>
                <a:gd name="connsiteX6" fmla="*/ 1 w 6395847"/>
                <a:gd name="connsiteY6" fmla="*/ 3447952 h 7221666"/>
                <a:gd name="connsiteX7" fmla="*/ 1 w 6395847"/>
                <a:gd name="connsiteY7" fmla="*/ 3019060 h 7221666"/>
                <a:gd name="connsiteX8" fmla="*/ 279301 w 6395847"/>
                <a:gd name="connsiteY8" fmla="*/ 2344769 h 7221666"/>
                <a:gd name="connsiteX9" fmla="*/ 405446 w 6395847"/>
                <a:gd name="connsiteY9" fmla="*/ 2240690 h 7221666"/>
                <a:gd name="connsiteX10" fmla="*/ 404464 w 6395847"/>
                <a:gd name="connsiteY10" fmla="*/ 2239038 h 7221666"/>
                <a:gd name="connsiteX11" fmla="*/ 415115 w 6395847"/>
                <a:gd name="connsiteY11" fmla="*/ 2232712 h 7221666"/>
                <a:gd name="connsiteX12" fmla="*/ 420431 w 6395847"/>
                <a:gd name="connsiteY12" fmla="*/ 2228326 h 7221666"/>
                <a:gd name="connsiteX13" fmla="*/ 444464 w 6395847"/>
                <a:gd name="connsiteY13" fmla="*/ 2215281 h 7221666"/>
                <a:gd name="connsiteX14" fmla="*/ 3989796 w 6395847"/>
                <a:gd name="connsiteY14" fmla="*/ 109665 h 7221666"/>
                <a:gd name="connsiteX15" fmla="*/ 3993587 w 6395847"/>
                <a:gd name="connsiteY15" fmla="*/ 116048 h 7221666"/>
                <a:gd name="connsiteX16" fmla="*/ 4025229 w 6395847"/>
                <a:gd name="connsiteY16" fmla="*/ 96652 h 7221666"/>
                <a:gd name="connsiteX17" fmla="*/ 4920239 w 6395847"/>
                <a:gd name="connsiteY17" fmla="*/ 127915 h 7221666"/>
                <a:gd name="connsiteX18" fmla="*/ 5919213 w 6395847"/>
                <a:gd name="connsiteY18" fmla="*/ 704673 h 7221666"/>
                <a:gd name="connsiteX19" fmla="*/ 6030081 w 6395847"/>
                <a:gd name="connsiteY19" fmla="*/ 779366 h 7221666"/>
                <a:gd name="connsiteX20" fmla="*/ 6096000 w 6395847"/>
                <a:gd name="connsiteY20" fmla="*/ 838524 h 7221666"/>
                <a:gd name="connsiteX21" fmla="*/ 6096000 w 6395847"/>
                <a:gd name="connsiteY21" fmla="*/ 7221665 h 7221666"/>
                <a:gd name="connsiteX22" fmla="*/ 6221624 w 6395847"/>
                <a:gd name="connsiteY22" fmla="*/ 982469 h 7221666"/>
                <a:gd name="connsiteX23" fmla="*/ 6201936 w 6395847"/>
                <a:gd name="connsiteY23" fmla="*/ 954781 h 7221666"/>
                <a:gd name="connsiteX24" fmla="*/ 6210136 w 6395847"/>
                <a:gd name="connsiteY24" fmla="*/ 964466 h 7221666"/>
                <a:gd name="connsiteX25" fmla="*/ 6283768 w 6395847"/>
                <a:gd name="connsiteY25" fmla="*/ 1082992 h 7221666"/>
                <a:gd name="connsiteX26" fmla="*/ 6267120 w 6395847"/>
                <a:gd name="connsiteY26" fmla="*/ 1053774 h 7221666"/>
                <a:gd name="connsiteX27" fmla="*/ 6278411 w 6395847"/>
                <a:gd name="connsiteY27" fmla="*/ 1071469 h 7221666"/>
                <a:gd name="connsiteX28" fmla="*/ 6372765 w 6395847"/>
                <a:gd name="connsiteY28" fmla="*/ 1326510 h 7221666"/>
                <a:gd name="connsiteX29" fmla="*/ 6365409 w 6395847"/>
                <a:gd name="connsiteY29" fmla="*/ 1293851 h 7221666"/>
                <a:gd name="connsiteX30" fmla="*/ 6369173 w 6395847"/>
                <a:gd name="connsiteY30" fmla="*/ 1305870 h 7221666"/>
                <a:gd name="connsiteX31" fmla="*/ 6391257 w 6395847"/>
                <a:gd name="connsiteY31" fmla="*/ 1442433 h 7221666"/>
                <a:gd name="connsiteX32" fmla="*/ 6387139 w 6395847"/>
                <a:gd name="connsiteY32" fmla="*/ 1409114 h 7221666"/>
                <a:gd name="connsiteX33" fmla="*/ 6390749 w 6395847"/>
                <a:gd name="connsiteY33" fmla="*/ 1429863 h 7221666"/>
                <a:gd name="connsiteX34" fmla="*/ 6395847 w 6395847"/>
                <a:gd name="connsiteY34" fmla="*/ 1556116 h 7221666"/>
                <a:gd name="connsiteX35" fmla="*/ 6268252 w 6395847"/>
                <a:gd name="connsiteY35" fmla="*/ 2007304 h 7221666"/>
                <a:gd name="connsiteX36" fmla="*/ 6096001 w 6395847"/>
                <a:gd name="connsiteY36" fmla="*/ 2305652 h 7221666"/>
                <a:gd name="connsiteX37" fmla="*/ 6096001 w 6395847"/>
                <a:gd name="connsiteY37" fmla="*/ 2305651 h 7221666"/>
                <a:gd name="connsiteX38" fmla="*/ 6268252 w 6395847"/>
                <a:gd name="connsiteY38" fmla="*/ 2007303 h 7221666"/>
                <a:gd name="connsiteX39" fmla="*/ 6385798 w 6395847"/>
                <a:gd name="connsiteY39" fmla="*/ 1671419 h 7221666"/>
                <a:gd name="connsiteX40" fmla="*/ 6395847 w 6395847"/>
                <a:gd name="connsiteY40" fmla="*/ 1556116 h 722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95847" h="7221666">
                  <a:moveTo>
                    <a:pt x="6096001" y="7221665"/>
                  </a:moveTo>
                  <a:lnTo>
                    <a:pt x="6096001" y="7221666"/>
                  </a:lnTo>
                  <a:lnTo>
                    <a:pt x="3314700" y="7221666"/>
                  </a:lnTo>
                  <a:lnTo>
                    <a:pt x="2781301" y="7221666"/>
                  </a:lnTo>
                  <a:lnTo>
                    <a:pt x="0" y="7221666"/>
                  </a:lnTo>
                  <a:lnTo>
                    <a:pt x="0" y="3447952"/>
                  </a:lnTo>
                  <a:lnTo>
                    <a:pt x="1" y="3447952"/>
                  </a:lnTo>
                  <a:lnTo>
                    <a:pt x="1" y="3019060"/>
                  </a:lnTo>
                  <a:cubicBezTo>
                    <a:pt x="1" y="2755733"/>
                    <a:pt x="106735" y="2517335"/>
                    <a:pt x="279301" y="2344769"/>
                  </a:cubicBezTo>
                  <a:lnTo>
                    <a:pt x="405446" y="2240690"/>
                  </a:lnTo>
                  <a:lnTo>
                    <a:pt x="404464" y="2239038"/>
                  </a:lnTo>
                  <a:lnTo>
                    <a:pt x="415115" y="2232712"/>
                  </a:lnTo>
                  <a:lnTo>
                    <a:pt x="420431" y="2228326"/>
                  </a:lnTo>
                  <a:lnTo>
                    <a:pt x="444464" y="2215281"/>
                  </a:lnTo>
                  <a:lnTo>
                    <a:pt x="3989796" y="109665"/>
                  </a:lnTo>
                  <a:lnTo>
                    <a:pt x="3993587" y="116048"/>
                  </a:lnTo>
                  <a:lnTo>
                    <a:pt x="4025229" y="96652"/>
                  </a:lnTo>
                  <a:cubicBezTo>
                    <a:pt x="4300466" y="-37338"/>
                    <a:pt x="4635179" y="-36664"/>
                    <a:pt x="4920239" y="127915"/>
                  </a:cubicBezTo>
                  <a:lnTo>
                    <a:pt x="5919213" y="704673"/>
                  </a:lnTo>
                  <a:cubicBezTo>
                    <a:pt x="5958409" y="727303"/>
                    <a:pt x="5995390" y="752295"/>
                    <a:pt x="6030081" y="779366"/>
                  </a:cubicBezTo>
                  <a:lnTo>
                    <a:pt x="6096000" y="838524"/>
                  </a:lnTo>
                  <a:lnTo>
                    <a:pt x="6096000" y="7221665"/>
                  </a:lnTo>
                  <a:close/>
                  <a:moveTo>
                    <a:pt x="6221624" y="982469"/>
                  </a:moveTo>
                  <a:lnTo>
                    <a:pt x="6201936" y="954781"/>
                  </a:lnTo>
                  <a:lnTo>
                    <a:pt x="6210136" y="964466"/>
                  </a:lnTo>
                  <a:close/>
                  <a:moveTo>
                    <a:pt x="6283768" y="1082992"/>
                  </a:moveTo>
                  <a:lnTo>
                    <a:pt x="6267120" y="1053774"/>
                  </a:lnTo>
                  <a:lnTo>
                    <a:pt x="6278411" y="1071469"/>
                  </a:lnTo>
                  <a:close/>
                  <a:moveTo>
                    <a:pt x="6372765" y="1326510"/>
                  </a:moveTo>
                  <a:lnTo>
                    <a:pt x="6365409" y="1293851"/>
                  </a:lnTo>
                  <a:lnTo>
                    <a:pt x="6369173" y="1305870"/>
                  </a:lnTo>
                  <a:close/>
                  <a:moveTo>
                    <a:pt x="6391257" y="1442433"/>
                  </a:moveTo>
                  <a:lnTo>
                    <a:pt x="6387139" y="1409114"/>
                  </a:lnTo>
                  <a:lnTo>
                    <a:pt x="6390749" y="1429863"/>
                  </a:lnTo>
                  <a:close/>
                  <a:moveTo>
                    <a:pt x="6395847" y="1556116"/>
                  </a:moveTo>
                  <a:cubicBezTo>
                    <a:pt x="6391855" y="1709831"/>
                    <a:pt x="6350542" y="1864774"/>
                    <a:pt x="6268252" y="2007304"/>
                  </a:cubicBezTo>
                  <a:lnTo>
                    <a:pt x="6096001" y="2305652"/>
                  </a:lnTo>
                  <a:lnTo>
                    <a:pt x="6096001" y="2305651"/>
                  </a:lnTo>
                  <a:lnTo>
                    <a:pt x="6268252" y="2007303"/>
                  </a:lnTo>
                  <a:cubicBezTo>
                    <a:pt x="6329969" y="1900406"/>
                    <a:pt x="6368637" y="1786526"/>
                    <a:pt x="6385798" y="1671419"/>
                  </a:cubicBezTo>
                  <a:lnTo>
                    <a:pt x="6395847" y="1556116"/>
                  </a:lnTo>
                  <a:close/>
                </a:path>
              </a:pathLst>
            </a:custGeom>
            <a:gradFill>
              <a:gsLst>
                <a:gs pos="0">
                  <a:srgbClr val="0165C5"/>
                </a:gs>
                <a:gs pos="100000">
                  <a:srgbClr val="0165C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16200000">
              <a:off x="5253261" y="-515155"/>
              <a:ext cx="2180771" cy="2601486"/>
            </a:xfrm>
            <a:custGeom>
              <a:avLst/>
              <a:gdLst>
                <a:gd name="connsiteX0" fmla="*/ 1880924 w 2180771"/>
                <a:gd name="connsiteY0" fmla="*/ 763130 h 2601486"/>
                <a:gd name="connsiteX1" fmla="*/ 1880924 w 2180771"/>
                <a:gd name="connsiteY1" fmla="*/ 2530378 h 2601486"/>
                <a:gd name="connsiteX2" fmla="*/ 1863032 w 2180771"/>
                <a:gd name="connsiteY2" fmla="*/ 2536926 h 2601486"/>
                <a:gd name="connsiteX3" fmla="*/ 1436007 w 2180771"/>
                <a:gd name="connsiteY3" fmla="*/ 2601486 h 2601486"/>
                <a:gd name="connsiteX4" fmla="*/ 0 w 2180771"/>
                <a:gd name="connsiteY4" fmla="*/ 1165479 h 2601486"/>
                <a:gd name="connsiteX5" fmla="*/ 522574 w 2180771"/>
                <a:gd name="connsiteY5" fmla="*/ 57386 h 2601486"/>
                <a:gd name="connsiteX6" fmla="*/ 599315 w 2180771"/>
                <a:gd name="connsiteY6" fmla="*/ 0 h 2601486"/>
                <a:gd name="connsiteX7" fmla="*/ 705163 w 2180771"/>
                <a:gd name="connsiteY7" fmla="*/ 52521 h 2601486"/>
                <a:gd name="connsiteX8" fmla="*/ 1704137 w 2180771"/>
                <a:gd name="connsiteY8" fmla="*/ 629279 h 2601486"/>
                <a:gd name="connsiteX9" fmla="*/ 1815005 w 2180771"/>
                <a:gd name="connsiteY9" fmla="*/ 703972 h 2601486"/>
                <a:gd name="connsiteX10" fmla="*/ 2006548 w 2180771"/>
                <a:gd name="connsiteY10" fmla="*/ 907075 h 2601486"/>
                <a:gd name="connsiteX11" fmla="*/ 1986860 w 2180771"/>
                <a:gd name="connsiteY11" fmla="*/ 879387 h 2601486"/>
                <a:gd name="connsiteX12" fmla="*/ 1995060 w 2180771"/>
                <a:gd name="connsiteY12" fmla="*/ 889072 h 2601486"/>
                <a:gd name="connsiteX13" fmla="*/ 2053189 w 2180771"/>
                <a:gd name="connsiteY13" fmla="*/ 1931884 h 2601486"/>
                <a:gd name="connsiteX14" fmla="*/ 2053176 w 2180771"/>
                <a:gd name="connsiteY14" fmla="*/ 1931910 h 2601486"/>
                <a:gd name="connsiteX15" fmla="*/ 1880925 w 2180771"/>
                <a:gd name="connsiteY15" fmla="*/ 2230259 h 2601486"/>
                <a:gd name="connsiteX16" fmla="*/ 1880925 w 2180771"/>
                <a:gd name="connsiteY16" fmla="*/ 2230257 h 2601486"/>
                <a:gd name="connsiteX17" fmla="*/ 2053176 w 2180771"/>
                <a:gd name="connsiteY17" fmla="*/ 1931909 h 2601486"/>
                <a:gd name="connsiteX18" fmla="*/ 2068692 w 2180771"/>
                <a:gd name="connsiteY18" fmla="*/ 1007598 h 2601486"/>
                <a:gd name="connsiteX19" fmla="*/ 2052044 w 2180771"/>
                <a:gd name="connsiteY19" fmla="*/ 978380 h 2601486"/>
                <a:gd name="connsiteX20" fmla="*/ 2063335 w 2180771"/>
                <a:gd name="connsiteY20" fmla="*/ 996075 h 2601486"/>
                <a:gd name="connsiteX21" fmla="*/ 2101939 w 2180771"/>
                <a:gd name="connsiteY21" fmla="*/ 1833636 h 2601486"/>
                <a:gd name="connsiteX22" fmla="*/ 2095166 w 2180771"/>
                <a:gd name="connsiteY22" fmla="*/ 1850517 h 2601486"/>
                <a:gd name="connsiteX23" fmla="*/ 2053189 w 2180771"/>
                <a:gd name="connsiteY23" fmla="*/ 1931884 h 2601486"/>
                <a:gd name="connsiteX24" fmla="*/ 2113879 w 2180771"/>
                <a:gd name="connsiteY24" fmla="*/ 1803879 h 2601486"/>
                <a:gd name="connsiteX25" fmla="*/ 2107267 w 2180771"/>
                <a:gd name="connsiteY25" fmla="*/ 1822898 h 2601486"/>
                <a:gd name="connsiteX26" fmla="*/ 2101939 w 2180771"/>
                <a:gd name="connsiteY26" fmla="*/ 1833636 h 2601486"/>
                <a:gd name="connsiteX27" fmla="*/ 2139904 w 2180771"/>
                <a:gd name="connsiteY27" fmla="*/ 1729011 h 2601486"/>
                <a:gd name="connsiteX28" fmla="*/ 2128657 w 2180771"/>
                <a:gd name="connsiteY28" fmla="*/ 1767046 h 2601486"/>
                <a:gd name="connsiteX29" fmla="*/ 2113879 w 2180771"/>
                <a:gd name="connsiteY29" fmla="*/ 1803879 h 2601486"/>
                <a:gd name="connsiteX30" fmla="*/ 2148810 w 2180771"/>
                <a:gd name="connsiteY30" fmla="*/ 1698893 h 2601486"/>
                <a:gd name="connsiteX31" fmla="*/ 2146335 w 2180771"/>
                <a:gd name="connsiteY31" fmla="*/ 1710510 h 2601486"/>
                <a:gd name="connsiteX32" fmla="*/ 2139904 w 2180771"/>
                <a:gd name="connsiteY32" fmla="*/ 1729011 h 2601486"/>
                <a:gd name="connsiteX33" fmla="*/ 2157689 w 2180771"/>
                <a:gd name="connsiteY33" fmla="*/ 1251116 h 2601486"/>
                <a:gd name="connsiteX34" fmla="*/ 2150333 w 2180771"/>
                <a:gd name="connsiteY34" fmla="*/ 1218457 h 2601486"/>
                <a:gd name="connsiteX35" fmla="*/ 2154097 w 2180771"/>
                <a:gd name="connsiteY35" fmla="*/ 1230476 h 2601486"/>
                <a:gd name="connsiteX36" fmla="*/ 2170719 w 2180771"/>
                <a:gd name="connsiteY36" fmla="*/ 1596043 h 2601486"/>
                <a:gd name="connsiteX37" fmla="*/ 2153795 w 2180771"/>
                <a:gd name="connsiteY37" fmla="*/ 1682035 h 2601486"/>
                <a:gd name="connsiteX38" fmla="*/ 2148810 w 2180771"/>
                <a:gd name="connsiteY38" fmla="*/ 1698893 h 2601486"/>
                <a:gd name="connsiteX39" fmla="*/ 2176181 w 2180771"/>
                <a:gd name="connsiteY39" fmla="*/ 1367039 h 2601486"/>
                <a:gd name="connsiteX40" fmla="*/ 2172063 w 2180771"/>
                <a:gd name="connsiteY40" fmla="*/ 1333720 h 2601486"/>
                <a:gd name="connsiteX41" fmla="*/ 2175673 w 2180771"/>
                <a:gd name="connsiteY41" fmla="*/ 1354469 h 2601486"/>
                <a:gd name="connsiteX42" fmla="*/ 2180771 w 2180771"/>
                <a:gd name="connsiteY42" fmla="*/ 1480722 h 2601486"/>
                <a:gd name="connsiteX43" fmla="*/ 2170722 w 2180771"/>
                <a:gd name="connsiteY43" fmla="*/ 1596025 h 2601486"/>
                <a:gd name="connsiteX44" fmla="*/ 2170719 w 2180771"/>
                <a:gd name="connsiteY44" fmla="*/ 1596043 h 2601486"/>
                <a:gd name="connsiteX45" fmla="*/ 2170722 w 2180771"/>
                <a:gd name="connsiteY45" fmla="*/ 1596025 h 260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80771" h="2601486">
                  <a:moveTo>
                    <a:pt x="1880924" y="763130"/>
                  </a:moveTo>
                  <a:lnTo>
                    <a:pt x="1880924" y="2530378"/>
                  </a:lnTo>
                  <a:lnTo>
                    <a:pt x="1863032" y="2536926"/>
                  </a:lnTo>
                  <a:cubicBezTo>
                    <a:pt x="1728135" y="2578883"/>
                    <a:pt x="1584711" y="2601486"/>
                    <a:pt x="1436007" y="2601486"/>
                  </a:cubicBezTo>
                  <a:cubicBezTo>
                    <a:pt x="642922" y="2601486"/>
                    <a:pt x="0" y="1958564"/>
                    <a:pt x="0" y="1165479"/>
                  </a:cubicBezTo>
                  <a:cubicBezTo>
                    <a:pt x="0" y="719369"/>
                    <a:pt x="203425" y="320771"/>
                    <a:pt x="522574" y="57386"/>
                  </a:cubicBezTo>
                  <a:lnTo>
                    <a:pt x="599315" y="0"/>
                  </a:lnTo>
                  <a:lnTo>
                    <a:pt x="705163" y="52521"/>
                  </a:lnTo>
                  <a:lnTo>
                    <a:pt x="1704137" y="629279"/>
                  </a:lnTo>
                  <a:cubicBezTo>
                    <a:pt x="1743333" y="651909"/>
                    <a:pt x="1780314" y="676901"/>
                    <a:pt x="1815005" y="703972"/>
                  </a:cubicBezTo>
                  <a:close/>
                  <a:moveTo>
                    <a:pt x="2006548" y="907075"/>
                  </a:moveTo>
                  <a:lnTo>
                    <a:pt x="1986860" y="879387"/>
                  </a:lnTo>
                  <a:lnTo>
                    <a:pt x="1995060" y="889072"/>
                  </a:lnTo>
                  <a:close/>
                  <a:moveTo>
                    <a:pt x="2053189" y="1931884"/>
                  </a:moveTo>
                  <a:lnTo>
                    <a:pt x="2053176" y="1931910"/>
                  </a:lnTo>
                  <a:lnTo>
                    <a:pt x="1880925" y="2230259"/>
                  </a:lnTo>
                  <a:lnTo>
                    <a:pt x="1880925" y="2230257"/>
                  </a:lnTo>
                  <a:lnTo>
                    <a:pt x="2053176" y="1931909"/>
                  </a:lnTo>
                  <a:close/>
                  <a:moveTo>
                    <a:pt x="2068692" y="1007598"/>
                  </a:moveTo>
                  <a:lnTo>
                    <a:pt x="2052044" y="978380"/>
                  </a:lnTo>
                  <a:lnTo>
                    <a:pt x="2063335" y="996075"/>
                  </a:lnTo>
                  <a:close/>
                  <a:moveTo>
                    <a:pt x="2101939" y="1833636"/>
                  </a:moveTo>
                  <a:lnTo>
                    <a:pt x="2095166" y="1850517"/>
                  </a:lnTo>
                  <a:lnTo>
                    <a:pt x="2053189" y="1931884"/>
                  </a:lnTo>
                  <a:close/>
                  <a:moveTo>
                    <a:pt x="2113879" y="1803879"/>
                  </a:moveTo>
                  <a:lnTo>
                    <a:pt x="2107267" y="1822898"/>
                  </a:lnTo>
                  <a:lnTo>
                    <a:pt x="2101939" y="1833636"/>
                  </a:lnTo>
                  <a:close/>
                  <a:moveTo>
                    <a:pt x="2139904" y="1729011"/>
                  </a:moveTo>
                  <a:lnTo>
                    <a:pt x="2128657" y="1767046"/>
                  </a:lnTo>
                  <a:lnTo>
                    <a:pt x="2113879" y="1803879"/>
                  </a:lnTo>
                  <a:close/>
                  <a:moveTo>
                    <a:pt x="2148810" y="1698893"/>
                  </a:moveTo>
                  <a:lnTo>
                    <a:pt x="2146335" y="1710510"/>
                  </a:lnTo>
                  <a:lnTo>
                    <a:pt x="2139904" y="1729011"/>
                  </a:lnTo>
                  <a:close/>
                  <a:moveTo>
                    <a:pt x="2157689" y="1251116"/>
                  </a:moveTo>
                  <a:lnTo>
                    <a:pt x="2150333" y="1218457"/>
                  </a:lnTo>
                  <a:lnTo>
                    <a:pt x="2154097" y="1230476"/>
                  </a:lnTo>
                  <a:close/>
                  <a:moveTo>
                    <a:pt x="2170719" y="1596043"/>
                  </a:moveTo>
                  <a:lnTo>
                    <a:pt x="2153795" y="1682035"/>
                  </a:lnTo>
                  <a:lnTo>
                    <a:pt x="2148810" y="1698893"/>
                  </a:lnTo>
                  <a:close/>
                  <a:moveTo>
                    <a:pt x="2176181" y="1367039"/>
                  </a:moveTo>
                  <a:lnTo>
                    <a:pt x="2172063" y="1333720"/>
                  </a:lnTo>
                  <a:lnTo>
                    <a:pt x="2175673" y="1354469"/>
                  </a:lnTo>
                  <a:close/>
                  <a:moveTo>
                    <a:pt x="2180771" y="1480722"/>
                  </a:moveTo>
                  <a:cubicBezTo>
                    <a:pt x="2179773" y="1519151"/>
                    <a:pt x="2176442" y="1557656"/>
                    <a:pt x="2170722" y="1596025"/>
                  </a:cubicBezTo>
                  <a:lnTo>
                    <a:pt x="2170719" y="1596043"/>
                  </a:lnTo>
                  <a:lnTo>
                    <a:pt x="2170722" y="1596025"/>
                  </a:ln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 rot="16200000">
              <a:off x="8765537" y="2166106"/>
              <a:ext cx="3851186" cy="1695450"/>
            </a:xfrm>
            <a:custGeom>
              <a:avLst/>
              <a:gdLst>
                <a:gd name="connsiteX0" fmla="*/ 3851186 w 3851186"/>
                <a:gd name="connsiteY0" fmla="*/ 1695450 h 1695450"/>
                <a:gd name="connsiteX1" fmla="*/ 1839831 w 3851186"/>
                <a:gd name="connsiteY1" fmla="*/ 1695450 h 1695450"/>
                <a:gd name="connsiteX2" fmla="*/ 1306432 w 3851186"/>
                <a:gd name="connsiteY2" fmla="*/ 1695450 h 1695450"/>
                <a:gd name="connsiteX3" fmla="*/ 0 w 3851186"/>
                <a:gd name="connsiteY3" fmla="*/ 1695450 h 1695450"/>
                <a:gd name="connsiteX4" fmla="*/ 21970 w 3851186"/>
                <a:gd name="connsiteY4" fmla="*/ 1551497 h 1695450"/>
                <a:gd name="connsiteX5" fmla="*/ 1925594 w 3851186"/>
                <a:gd name="connsiteY5" fmla="*/ 0 h 1695450"/>
                <a:gd name="connsiteX6" fmla="*/ 3829216 w 3851186"/>
                <a:gd name="connsiteY6" fmla="*/ 1551497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186" h="1695450">
                  <a:moveTo>
                    <a:pt x="3851186" y="1695450"/>
                  </a:moveTo>
                  <a:lnTo>
                    <a:pt x="1839831" y="1695450"/>
                  </a:lnTo>
                  <a:lnTo>
                    <a:pt x="1306432" y="1695450"/>
                  </a:lnTo>
                  <a:lnTo>
                    <a:pt x="0" y="1695450"/>
                  </a:lnTo>
                  <a:lnTo>
                    <a:pt x="21970" y="1551497"/>
                  </a:lnTo>
                  <a:cubicBezTo>
                    <a:pt x="203158" y="666060"/>
                    <a:pt x="986593" y="0"/>
                    <a:pt x="1925594" y="0"/>
                  </a:cubicBezTo>
                  <a:cubicBezTo>
                    <a:pt x="2864594" y="0"/>
                    <a:pt x="3648029" y="666060"/>
                    <a:pt x="3829216" y="1551497"/>
                  </a:cubicBez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23" name="任意多边形: 形状 22"/>
          <p:cNvSpPr/>
          <p:nvPr userDrawn="1"/>
        </p:nvSpPr>
        <p:spPr>
          <a:xfrm flipH="1">
            <a:off x="10602589" y="2807982"/>
            <a:ext cx="1583750" cy="3179395"/>
          </a:xfrm>
          <a:custGeom>
            <a:avLst/>
            <a:gdLst>
              <a:gd name="connsiteX0" fmla="*/ 0 w 1252875"/>
              <a:gd name="connsiteY0" fmla="*/ 0 h 2515160"/>
              <a:gd name="connsiteX1" fmla="*/ 123651 w 1252875"/>
              <a:gd name="connsiteY1" fmla="*/ 6244 h 2515160"/>
              <a:gd name="connsiteX2" fmla="*/ 1252875 w 1252875"/>
              <a:gd name="connsiteY2" fmla="*/ 1257580 h 2515160"/>
              <a:gd name="connsiteX3" fmla="*/ 123651 w 1252875"/>
              <a:gd name="connsiteY3" fmla="*/ 2508916 h 2515160"/>
              <a:gd name="connsiteX4" fmla="*/ 0 w 1252875"/>
              <a:gd name="connsiteY4" fmla="*/ 2515160 h 251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875" h="2515160">
                <a:moveTo>
                  <a:pt x="0" y="0"/>
                </a:moveTo>
                <a:lnTo>
                  <a:pt x="123651" y="6244"/>
                </a:lnTo>
                <a:cubicBezTo>
                  <a:pt x="757919" y="70658"/>
                  <a:pt x="1252875" y="606318"/>
                  <a:pt x="1252875" y="1257580"/>
                </a:cubicBezTo>
                <a:cubicBezTo>
                  <a:pt x="1252875" y="1908843"/>
                  <a:pt x="757919" y="2444503"/>
                  <a:pt x="123651" y="2508916"/>
                </a:cubicBezTo>
                <a:lnTo>
                  <a:pt x="0" y="2515160"/>
                </a:ln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24" name="任意多边形: 形状 23"/>
          <p:cNvSpPr/>
          <p:nvPr userDrawn="1"/>
        </p:nvSpPr>
        <p:spPr>
          <a:xfrm flipH="1">
            <a:off x="4004166" y="5295998"/>
            <a:ext cx="4134465" cy="1591455"/>
          </a:xfrm>
          <a:custGeom>
            <a:avLst/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cxnSp>
        <p:nvCxnSpPr>
          <p:cNvPr id="31" name="直接连接符 30"/>
          <p:cNvCxnSpPr/>
          <p:nvPr userDrawn="1"/>
        </p:nvCxnSpPr>
        <p:spPr>
          <a:xfrm flipV="1">
            <a:off x="5522575" y="2285164"/>
            <a:ext cx="142875" cy="292894"/>
          </a:xfrm>
          <a:prstGeom prst="line">
            <a:avLst/>
          </a:prstGeom>
          <a:ln>
            <a:solidFill>
              <a:srgbClr val="CFD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 userDrawn="1"/>
        </p:nvSpPr>
        <p:spPr>
          <a:xfrm>
            <a:off x="5957217" y="2662814"/>
            <a:ext cx="1519677" cy="1519677"/>
          </a:xfrm>
          <a:prstGeom prst="ellipse">
            <a:avLst/>
          </a:pr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 flipH="1">
            <a:off x="3183" y="-348340"/>
            <a:ext cx="13989074" cy="7420850"/>
            <a:chOff x="-1810354" y="-344712"/>
            <a:chExt cx="13989074" cy="7420850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810354" y="-344712"/>
              <a:ext cx="7547127" cy="7420850"/>
              <a:chOff x="-1810354" y="-344712"/>
              <a:chExt cx="7547127" cy="7420850"/>
            </a:xfrm>
          </p:grpSpPr>
          <p:grpSp>
            <p:nvGrpSpPr>
              <p:cNvPr id="2" name="组合 1"/>
              <p:cNvGrpSpPr/>
              <p:nvPr userDrawn="1"/>
            </p:nvGrpSpPr>
            <p:grpSpPr>
              <a:xfrm>
                <a:off x="-1810354" y="-344712"/>
                <a:ext cx="7547127" cy="7420850"/>
                <a:chOff x="-1810354" y="-344712"/>
                <a:chExt cx="7547127" cy="7420850"/>
              </a:xfrm>
            </p:grpSpPr>
            <p:grpSp>
              <p:nvGrpSpPr>
                <p:cNvPr id="12" name="组合 11"/>
                <p:cNvGrpSpPr/>
                <p:nvPr userDrawn="1"/>
              </p:nvGrpSpPr>
              <p:grpSpPr>
                <a:xfrm flipH="1">
                  <a:off x="-1484893" y="-344712"/>
                  <a:ext cx="7221666" cy="7232166"/>
                  <a:chOff x="4970334" y="-304798"/>
                  <a:chExt cx="7221666" cy="6431342"/>
                </a:xfrm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</a:effectLst>
              </p:grpSpPr>
              <p:sp>
                <p:nvSpPr>
                  <p:cNvPr id="13" name="任意多边形: 形状 12"/>
                  <p:cNvSpPr/>
                  <p:nvPr/>
                </p:nvSpPr>
                <p:spPr>
                  <a:xfrm rot="16200000">
                    <a:off x="5365496" y="-699960"/>
                    <a:ext cx="6431342" cy="7221666"/>
                  </a:xfrm>
                  <a:custGeom>
                    <a:avLst/>
                    <a:gdLst>
                      <a:gd name="connsiteX0" fmla="*/ 6096001 w 6395847"/>
                      <a:gd name="connsiteY0" fmla="*/ 7221665 h 7221666"/>
                      <a:gd name="connsiteX1" fmla="*/ 6096001 w 6395847"/>
                      <a:gd name="connsiteY1" fmla="*/ 7221666 h 7221666"/>
                      <a:gd name="connsiteX2" fmla="*/ 3314700 w 6395847"/>
                      <a:gd name="connsiteY2" fmla="*/ 7221666 h 7221666"/>
                      <a:gd name="connsiteX3" fmla="*/ 2781301 w 6395847"/>
                      <a:gd name="connsiteY3" fmla="*/ 7221666 h 7221666"/>
                      <a:gd name="connsiteX4" fmla="*/ 0 w 6395847"/>
                      <a:gd name="connsiteY4" fmla="*/ 7221666 h 7221666"/>
                      <a:gd name="connsiteX5" fmla="*/ 0 w 6395847"/>
                      <a:gd name="connsiteY5" fmla="*/ 3447952 h 7221666"/>
                      <a:gd name="connsiteX6" fmla="*/ 1 w 6395847"/>
                      <a:gd name="connsiteY6" fmla="*/ 3447952 h 7221666"/>
                      <a:gd name="connsiteX7" fmla="*/ 1 w 6395847"/>
                      <a:gd name="connsiteY7" fmla="*/ 3019060 h 7221666"/>
                      <a:gd name="connsiteX8" fmla="*/ 279301 w 6395847"/>
                      <a:gd name="connsiteY8" fmla="*/ 2344769 h 7221666"/>
                      <a:gd name="connsiteX9" fmla="*/ 405446 w 6395847"/>
                      <a:gd name="connsiteY9" fmla="*/ 2240690 h 7221666"/>
                      <a:gd name="connsiteX10" fmla="*/ 404464 w 6395847"/>
                      <a:gd name="connsiteY10" fmla="*/ 2239038 h 7221666"/>
                      <a:gd name="connsiteX11" fmla="*/ 415115 w 6395847"/>
                      <a:gd name="connsiteY11" fmla="*/ 2232712 h 7221666"/>
                      <a:gd name="connsiteX12" fmla="*/ 420431 w 6395847"/>
                      <a:gd name="connsiteY12" fmla="*/ 2228326 h 7221666"/>
                      <a:gd name="connsiteX13" fmla="*/ 444464 w 6395847"/>
                      <a:gd name="connsiteY13" fmla="*/ 2215281 h 7221666"/>
                      <a:gd name="connsiteX14" fmla="*/ 3989796 w 6395847"/>
                      <a:gd name="connsiteY14" fmla="*/ 109665 h 7221666"/>
                      <a:gd name="connsiteX15" fmla="*/ 3993587 w 6395847"/>
                      <a:gd name="connsiteY15" fmla="*/ 116048 h 7221666"/>
                      <a:gd name="connsiteX16" fmla="*/ 4025229 w 6395847"/>
                      <a:gd name="connsiteY16" fmla="*/ 96652 h 7221666"/>
                      <a:gd name="connsiteX17" fmla="*/ 4920239 w 6395847"/>
                      <a:gd name="connsiteY17" fmla="*/ 127915 h 7221666"/>
                      <a:gd name="connsiteX18" fmla="*/ 5919213 w 6395847"/>
                      <a:gd name="connsiteY18" fmla="*/ 704673 h 7221666"/>
                      <a:gd name="connsiteX19" fmla="*/ 6030081 w 6395847"/>
                      <a:gd name="connsiteY19" fmla="*/ 779366 h 7221666"/>
                      <a:gd name="connsiteX20" fmla="*/ 6096000 w 6395847"/>
                      <a:gd name="connsiteY20" fmla="*/ 838524 h 7221666"/>
                      <a:gd name="connsiteX21" fmla="*/ 6096000 w 6395847"/>
                      <a:gd name="connsiteY21" fmla="*/ 7221665 h 7221666"/>
                      <a:gd name="connsiteX22" fmla="*/ 6221624 w 6395847"/>
                      <a:gd name="connsiteY22" fmla="*/ 982469 h 7221666"/>
                      <a:gd name="connsiteX23" fmla="*/ 6201936 w 6395847"/>
                      <a:gd name="connsiteY23" fmla="*/ 954781 h 7221666"/>
                      <a:gd name="connsiteX24" fmla="*/ 6210136 w 6395847"/>
                      <a:gd name="connsiteY24" fmla="*/ 964466 h 7221666"/>
                      <a:gd name="connsiteX25" fmla="*/ 6283768 w 6395847"/>
                      <a:gd name="connsiteY25" fmla="*/ 1082992 h 7221666"/>
                      <a:gd name="connsiteX26" fmla="*/ 6267120 w 6395847"/>
                      <a:gd name="connsiteY26" fmla="*/ 1053774 h 7221666"/>
                      <a:gd name="connsiteX27" fmla="*/ 6278411 w 6395847"/>
                      <a:gd name="connsiteY27" fmla="*/ 1071469 h 7221666"/>
                      <a:gd name="connsiteX28" fmla="*/ 6372765 w 6395847"/>
                      <a:gd name="connsiteY28" fmla="*/ 1326510 h 7221666"/>
                      <a:gd name="connsiteX29" fmla="*/ 6365409 w 6395847"/>
                      <a:gd name="connsiteY29" fmla="*/ 1293851 h 7221666"/>
                      <a:gd name="connsiteX30" fmla="*/ 6369173 w 6395847"/>
                      <a:gd name="connsiteY30" fmla="*/ 1305870 h 7221666"/>
                      <a:gd name="connsiteX31" fmla="*/ 6391257 w 6395847"/>
                      <a:gd name="connsiteY31" fmla="*/ 1442433 h 7221666"/>
                      <a:gd name="connsiteX32" fmla="*/ 6387139 w 6395847"/>
                      <a:gd name="connsiteY32" fmla="*/ 1409114 h 7221666"/>
                      <a:gd name="connsiteX33" fmla="*/ 6390749 w 6395847"/>
                      <a:gd name="connsiteY33" fmla="*/ 1429863 h 7221666"/>
                      <a:gd name="connsiteX34" fmla="*/ 6395847 w 6395847"/>
                      <a:gd name="connsiteY34" fmla="*/ 1556116 h 7221666"/>
                      <a:gd name="connsiteX35" fmla="*/ 6268252 w 6395847"/>
                      <a:gd name="connsiteY35" fmla="*/ 2007304 h 7221666"/>
                      <a:gd name="connsiteX36" fmla="*/ 6096001 w 6395847"/>
                      <a:gd name="connsiteY36" fmla="*/ 2305652 h 7221666"/>
                      <a:gd name="connsiteX37" fmla="*/ 6096001 w 6395847"/>
                      <a:gd name="connsiteY37" fmla="*/ 2305651 h 7221666"/>
                      <a:gd name="connsiteX38" fmla="*/ 6268252 w 6395847"/>
                      <a:gd name="connsiteY38" fmla="*/ 2007303 h 7221666"/>
                      <a:gd name="connsiteX39" fmla="*/ 6385798 w 6395847"/>
                      <a:gd name="connsiteY39" fmla="*/ 1671419 h 7221666"/>
                      <a:gd name="connsiteX40" fmla="*/ 6395847 w 6395847"/>
                      <a:gd name="connsiteY40" fmla="*/ 1556116 h 7221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</a:cxnLst>
                    <a:rect l="l" t="t" r="r" b="b"/>
                    <a:pathLst>
                      <a:path w="6395847" h="7221666">
                        <a:moveTo>
                          <a:pt x="6096001" y="7221665"/>
                        </a:moveTo>
                        <a:lnTo>
                          <a:pt x="6096001" y="7221666"/>
                        </a:lnTo>
                        <a:lnTo>
                          <a:pt x="3314700" y="7221666"/>
                        </a:lnTo>
                        <a:lnTo>
                          <a:pt x="2781301" y="7221666"/>
                        </a:lnTo>
                        <a:lnTo>
                          <a:pt x="0" y="7221666"/>
                        </a:lnTo>
                        <a:lnTo>
                          <a:pt x="0" y="3447952"/>
                        </a:lnTo>
                        <a:lnTo>
                          <a:pt x="1" y="3447952"/>
                        </a:lnTo>
                        <a:lnTo>
                          <a:pt x="1" y="3019060"/>
                        </a:lnTo>
                        <a:cubicBezTo>
                          <a:pt x="1" y="2755733"/>
                          <a:pt x="106735" y="2517335"/>
                          <a:pt x="279301" y="2344769"/>
                        </a:cubicBezTo>
                        <a:lnTo>
                          <a:pt x="405446" y="2240690"/>
                        </a:lnTo>
                        <a:lnTo>
                          <a:pt x="404464" y="2239038"/>
                        </a:lnTo>
                        <a:lnTo>
                          <a:pt x="415115" y="2232712"/>
                        </a:lnTo>
                        <a:lnTo>
                          <a:pt x="420431" y="2228326"/>
                        </a:lnTo>
                        <a:lnTo>
                          <a:pt x="444464" y="2215281"/>
                        </a:lnTo>
                        <a:lnTo>
                          <a:pt x="3989796" y="109665"/>
                        </a:lnTo>
                        <a:lnTo>
                          <a:pt x="3993587" y="116048"/>
                        </a:lnTo>
                        <a:lnTo>
                          <a:pt x="4025229" y="96652"/>
                        </a:lnTo>
                        <a:cubicBezTo>
                          <a:pt x="4300466" y="-37338"/>
                          <a:pt x="4635179" y="-36664"/>
                          <a:pt x="4920239" y="127915"/>
                        </a:cubicBezTo>
                        <a:lnTo>
                          <a:pt x="5919213" y="704673"/>
                        </a:lnTo>
                        <a:cubicBezTo>
                          <a:pt x="5958409" y="727303"/>
                          <a:pt x="5995390" y="752295"/>
                          <a:pt x="6030081" y="779366"/>
                        </a:cubicBezTo>
                        <a:lnTo>
                          <a:pt x="6096000" y="838524"/>
                        </a:lnTo>
                        <a:lnTo>
                          <a:pt x="6096000" y="7221665"/>
                        </a:lnTo>
                        <a:close/>
                        <a:moveTo>
                          <a:pt x="6221624" y="982469"/>
                        </a:moveTo>
                        <a:lnTo>
                          <a:pt x="6201936" y="954781"/>
                        </a:lnTo>
                        <a:lnTo>
                          <a:pt x="6210136" y="964466"/>
                        </a:lnTo>
                        <a:close/>
                        <a:moveTo>
                          <a:pt x="6283768" y="1082992"/>
                        </a:moveTo>
                        <a:lnTo>
                          <a:pt x="6267120" y="1053774"/>
                        </a:lnTo>
                        <a:lnTo>
                          <a:pt x="6278411" y="1071469"/>
                        </a:lnTo>
                        <a:close/>
                        <a:moveTo>
                          <a:pt x="6372765" y="1326510"/>
                        </a:moveTo>
                        <a:lnTo>
                          <a:pt x="6365409" y="1293851"/>
                        </a:lnTo>
                        <a:lnTo>
                          <a:pt x="6369173" y="1305870"/>
                        </a:lnTo>
                        <a:close/>
                        <a:moveTo>
                          <a:pt x="6391257" y="1442433"/>
                        </a:moveTo>
                        <a:lnTo>
                          <a:pt x="6387139" y="1409114"/>
                        </a:lnTo>
                        <a:lnTo>
                          <a:pt x="6390749" y="1429863"/>
                        </a:lnTo>
                        <a:close/>
                        <a:moveTo>
                          <a:pt x="6395847" y="1556116"/>
                        </a:moveTo>
                        <a:cubicBezTo>
                          <a:pt x="6391855" y="1709831"/>
                          <a:pt x="6350542" y="1864774"/>
                          <a:pt x="6268252" y="2007304"/>
                        </a:cubicBezTo>
                        <a:lnTo>
                          <a:pt x="6096001" y="2305652"/>
                        </a:lnTo>
                        <a:lnTo>
                          <a:pt x="6096001" y="2305651"/>
                        </a:lnTo>
                        <a:lnTo>
                          <a:pt x="6268252" y="2007303"/>
                        </a:lnTo>
                        <a:cubicBezTo>
                          <a:pt x="6329969" y="1900406"/>
                          <a:pt x="6368637" y="1786526"/>
                          <a:pt x="6385798" y="1671419"/>
                        </a:cubicBezTo>
                        <a:lnTo>
                          <a:pt x="6395847" y="1556116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0165C5"/>
                      </a:gs>
                      <a:gs pos="100000">
                        <a:srgbClr val="0165C5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>
                      <a:latin typeface="Segoe UI" panose="020B0502040204020203" pitchFamily="34" charset="0"/>
                      <a:ea typeface="微软雅黑" panose="020B0503020204020204" pitchFamily="34" charset="-122"/>
                      <a:sym typeface="Segoe UI" panose="020B0502040204020203" pitchFamily="34" charset="0"/>
                    </a:endParaRPr>
                  </a:p>
                </p:txBody>
              </p:sp>
              <p:sp>
                <p:nvSpPr>
                  <p:cNvPr id="14" name="任意多边形: 形状 13"/>
                  <p:cNvSpPr/>
                  <p:nvPr/>
                </p:nvSpPr>
                <p:spPr>
                  <a:xfrm rot="16200000">
                    <a:off x="5253261" y="-515155"/>
                    <a:ext cx="2180771" cy="2601486"/>
                  </a:xfrm>
                  <a:custGeom>
                    <a:avLst/>
                    <a:gdLst>
                      <a:gd name="connsiteX0" fmla="*/ 1880924 w 2180771"/>
                      <a:gd name="connsiteY0" fmla="*/ 763130 h 2601486"/>
                      <a:gd name="connsiteX1" fmla="*/ 1880924 w 2180771"/>
                      <a:gd name="connsiteY1" fmla="*/ 2530378 h 2601486"/>
                      <a:gd name="connsiteX2" fmla="*/ 1863032 w 2180771"/>
                      <a:gd name="connsiteY2" fmla="*/ 2536926 h 2601486"/>
                      <a:gd name="connsiteX3" fmla="*/ 1436007 w 2180771"/>
                      <a:gd name="connsiteY3" fmla="*/ 2601486 h 2601486"/>
                      <a:gd name="connsiteX4" fmla="*/ 0 w 2180771"/>
                      <a:gd name="connsiteY4" fmla="*/ 1165479 h 2601486"/>
                      <a:gd name="connsiteX5" fmla="*/ 522574 w 2180771"/>
                      <a:gd name="connsiteY5" fmla="*/ 57386 h 2601486"/>
                      <a:gd name="connsiteX6" fmla="*/ 599315 w 2180771"/>
                      <a:gd name="connsiteY6" fmla="*/ 0 h 2601486"/>
                      <a:gd name="connsiteX7" fmla="*/ 705163 w 2180771"/>
                      <a:gd name="connsiteY7" fmla="*/ 52521 h 2601486"/>
                      <a:gd name="connsiteX8" fmla="*/ 1704137 w 2180771"/>
                      <a:gd name="connsiteY8" fmla="*/ 629279 h 2601486"/>
                      <a:gd name="connsiteX9" fmla="*/ 1815005 w 2180771"/>
                      <a:gd name="connsiteY9" fmla="*/ 703972 h 2601486"/>
                      <a:gd name="connsiteX10" fmla="*/ 2006548 w 2180771"/>
                      <a:gd name="connsiteY10" fmla="*/ 907075 h 2601486"/>
                      <a:gd name="connsiteX11" fmla="*/ 1986860 w 2180771"/>
                      <a:gd name="connsiteY11" fmla="*/ 879387 h 2601486"/>
                      <a:gd name="connsiteX12" fmla="*/ 1995060 w 2180771"/>
                      <a:gd name="connsiteY12" fmla="*/ 889072 h 2601486"/>
                      <a:gd name="connsiteX13" fmla="*/ 2053189 w 2180771"/>
                      <a:gd name="connsiteY13" fmla="*/ 1931884 h 2601486"/>
                      <a:gd name="connsiteX14" fmla="*/ 2053176 w 2180771"/>
                      <a:gd name="connsiteY14" fmla="*/ 1931910 h 2601486"/>
                      <a:gd name="connsiteX15" fmla="*/ 1880925 w 2180771"/>
                      <a:gd name="connsiteY15" fmla="*/ 2230259 h 2601486"/>
                      <a:gd name="connsiteX16" fmla="*/ 1880925 w 2180771"/>
                      <a:gd name="connsiteY16" fmla="*/ 2230257 h 2601486"/>
                      <a:gd name="connsiteX17" fmla="*/ 2053176 w 2180771"/>
                      <a:gd name="connsiteY17" fmla="*/ 1931909 h 2601486"/>
                      <a:gd name="connsiteX18" fmla="*/ 2068692 w 2180771"/>
                      <a:gd name="connsiteY18" fmla="*/ 1007598 h 2601486"/>
                      <a:gd name="connsiteX19" fmla="*/ 2052044 w 2180771"/>
                      <a:gd name="connsiteY19" fmla="*/ 978380 h 2601486"/>
                      <a:gd name="connsiteX20" fmla="*/ 2063335 w 2180771"/>
                      <a:gd name="connsiteY20" fmla="*/ 996075 h 2601486"/>
                      <a:gd name="connsiteX21" fmla="*/ 2101939 w 2180771"/>
                      <a:gd name="connsiteY21" fmla="*/ 1833636 h 2601486"/>
                      <a:gd name="connsiteX22" fmla="*/ 2095166 w 2180771"/>
                      <a:gd name="connsiteY22" fmla="*/ 1850517 h 2601486"/>
                      <a:gd name="connsiteX23" fmla="*/ 2053189 w 2180771"/>
                      <a:gd name="connsiteY23" fmla="*/ 1931884 h 2601486"/>
                      <a:gd name="connsiteX24" fmla="*/ 2113879 w 2180771"/>
                      <a:gd name="connsiteY24" fmla="*/ 1803879 h 2601486"/>
                      <a:gd name="connsiteX25" fmla="*/ 2107267 w 2180771"/>
                      <a:gd name="connsiteY25" fmla="*/ 1822898 h 2601486"/>
                      <a:gd name="connsiteX26" fmla="*/ 2101939 w 2180771"/>
                      <a:gd name="connsiteY26" fmla="*/ 1833636 h 2601486"/>
                      <a:gd name="connsiteX27" fmla="*/ 2139904 w 2180771"/>
                      <a:gd name="connsiteY27" fmla="*/ 1729011 h 2601486"/>
                      <a:gd name="connsiteX28" fmla="*/ 2128657 w 2180771"/>
                      <a:gd name="connsiteY28" fmla="*/ 1767046 h 2601486"/>
                      <a:gd name="connsiteX29" fmla="*/ 2113879 w 2180771"/>
                      <a:gd name="connsiteY29" fmla="*/ 1803879 h 2601486"/>
                      <a:gd name="connsiteX30" fmla="*/ 2148810 w 2180771"/>
                      <a:gd name="connsiteY30" fmla="*/ 1698893 h 2601486"/>
                      <a:gd name="connsiteX31" fmla="*/ 2146335 w 2180771"/>
                      <a:gd name="connsiteY31" fmla="*/ 1710510 h 2601486"/>
                      <a:gd name="connsiteX32" fmla="*/ 2139904 w 2180771"/>
                      <a:gd name="connsiteY32" fmla="*/ 1729011 h 2601486"/>
                      <a:gd name="connsiteX33" fmla="*/ 2157689 w 2180771"/>
                      <a:gd name="connsiteY33" fmla="*/ 1251116 h 2601486"/>
                      <a:gd name="connsiteX34" fmla="*/ 2150333 w 2180771"/>
                      <a:gd name="connsiteY34" fmla="*/ 1218457 h 2601486"/>
                      <a:gd name="connsiteX35" fmla="*/ 2154097 w 2180771"/>
                      <a:gd name="connsiteY35" fmla="*/ 1230476 h 2601486"/>
                      <a:gd name="connsiteX36" fmla="*/ 2170719 w 2180771"/>
                      <a:gd name="connsiteY36" fmla="*/ 1596043 h 2601486"/>
                      <a:gd name="connsiteX37" fmla="*/ 2153795 w 2180771"/>
                      <a:gd name="connsiteY37" fmla="*/ 1682035 h 2601486"/>
                      <a:gd name="connsiteX38" fmla="*/ 2148810 w 2180771"/>
                      <a:gd name="connsiteY38" fmla="*/ 1698893 h 2601486"/>
                      <a:gd name="connsiteX39" fmla="*/ 2176181 w 2180771"/>
                      <a:gd name="connsiteY39" fmla="*/ 1367039 h 2601486"/>
                      <a:gd name="connsiteX40" fmla="*/ 2172063 w 2180771"/>
                      <a:gd name="connsiteY40" fmla="*/ 1333720 h 2601486"/>
                      <a:gd name="connsiteX41" fmla="*/ 2175673 w 2180771"/>
                      <a:gd name="connsiteY41" fmla="*/ 1354469 h 2601486"/>
                      <a:gd name="connsiteX42" fmla="*/ 2180771 w 2180771"/>
                      <a:gd name="connsiteY42" fmla="*/ 1480722 h 2601486"/>
                      <a:gd name="connsiteX43" fmla="*/ 2170722 w 2180771"/>
                      <a:gd name="connsiteY43" fmla="*/ 1596025 h 2601486"/>
                      <a:gd name="connsiteX44" fmla="*/ 2170719 w 2180771"/>
                      <a:gd name="connsiteY44" fmla="*/ 1596043 h 2601486"/>
                      <a:gd name="connsiteX45" fmla="*/ 2170722 w 2180771"/>
                      <a:gd name="connsiteY45" fmla="*/ 1596025 h 2601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2180771" h="2601486">
                        <a:moveTo>
                          <a:pt x="1880924" y="763130"/>
                        </a:moveTo>
                        <a:lnTo>
                          <a:pt x="1880924" y="2530378"/>
                        </a:lnTo>
                        <a:lnTo>
                          <a:pt x="1863032" y="2536926"/>
                        </a:lnTo>
                        <a:cubicBezTo>
                          <a:pt x="1728135" y="2578883"/>
                          <a:pt x="1584711" y="2601486"/>
                          <a:pt x="1436007" y="2601486"/>
                        </a:cubicBezTo>
                        <a:cubicBezTo>
                          <a:pt x="642922" y="2601486"/>
                          <a:pt x="0" y="1958564"/>
                          <a:pt x="0" y="1165479"/>
                        </a:cubicBezTo>
                        <a:cubicBezTo>
                          <a:pt x="0" y="719369"/>
                          <a:pt x="203425" y="320771"/>
                          <a:pt x="522574" y="57386"/>
                        </a:cubicBezTo>
                        <a:lnTo>
                          <a:pt x="599315" y="0"/>
                        </a:lnTo>
                        <a:lnTo>
                          <a:pt x="705163" y="52521"/>
                        </a:lnTo>
                        <a:lnTo>
                          <a:pt x="1704137" y="629279"/>
                        </a:lnTo>
                        <a:cubicBezTo>
                          <a:pt x="1743333" y="651909"/>
                          <a:pt x="1780314" y="676901"/>
                          <a:pt x="1815005" y="703972"/>
                        </a:cubicBezTo>
                        <a:close/>
                        <a:moveTo>
                          <a:pt x="2006548" y="907075"/>
                        </a:moveTo>
                        <a:lnTo>
                          <a:pt x="1986860" y="879387"/>
                        </a:lnTo>
                        <a:lnTo>
                          <a:pt x="1995060" y="889072"/>
                        </a:lnTo>
                        <a:close/>
                        <a:moveTo>
                          <a:pt x="2053189" y="1931884"/>
                        </a:moveTo>
                        <a:lnTo>
                          <a:pt x="2053176" y="1931910"/>
                        </a:lnTo>
                        <a:lnTo>
                          <a:pt x="1880925" y="2230259"/>
                        </a:lnTo>
                        <a:lnTo>
                          <a:pt x="1880925" y="2230257"/>
                        </a:lnTo>
                        <a:lnTo>
                          <a:pt x="2053176" y="1931909"/>
                        </a:lnTo>
                        <a:close/>
                        <a:moveTo>
                          <a:pt x="2068692" y="1007598"/>
                        </a:moveTo>
                        <a:lnTo>
                          <a:pt x="2052044" y="978380"/>
                        </a:lnTo>
                        <a:lnTo>
                          <a:pt x="2063335" y="996075"/>
                        </a:lnTo>
                        <a:close/>
                        <a:moveTo>
                          <a:pt x="2101939" y="1833636"/>
                        </a:moveTo>
                        <a:lnTo>
                          <a:pt x="2095166" y="1850517"/>
                        </a:lnTo>
                        <a:lnTo>
                          <a:pt x="2053189" y="1931884"/>
                        </a:lnTo>
                        <a:close/>
                        <a:moveTo>
                          <a:pt x="2113879" y="1803879"/>
                        </a:moveTo>
                        <a:lnTo>
                          <a:pt x="2107267" y="1822898"/>
                        </a:lnTo>
                        <a:lnTo>
                          <a:pt x="2101939" y="1833636"/>
                        </a:lnTo>
                        <a:close/>
                        <a:moveTo>
                          <a:pt x="2139904" y="1729011"/>
                        </a:moveTo>
                        <a:lnTo>
                          <a:pt x="2128657" y="1767046"/>
                        </a:lnTo>
                        <a:lnTo>
                          <a:pt x="2113879" y="1803879"/>
                        </a:lnTo>
                        <a:close/>
                        <a:moveTo>
                          <a:pt x="2148810" y="1698893"/>
                        </a:moveTo>
                        <a:lnTo>
                          <a:pt x="2146335" y="1710510"/>
                        </a:lnTo>
                        <a:lnTo>
                          <a:pt x="2139904" y="1729011"/>
                        </a:lnTo>
                        <a:close/>
                        <a:moveTo>
                          <a:pt x="2157689" y="1251116"/>
                        </a:moveTo>
                        <a:lnTo>
                          <a:pt x="2150333" y="1218457"/>
                        </a:lnTo>
                        <a:lnTo>
                          <a:pt x="2154097" y="1230476"/>
                        </a:lnTo>
                        <a:close/>
                        <a:moveTo>
                          <a:pt x="2170719" y="1596043"/>
                        </a:moveTo>
                        <a:lnTo>
                          <a:pt x="2153795" y="1682035"/>
                        </a:lnTo>
                        <a:lnTo>
                          <a:pt x="2148810" y="1698893"/>
                        </a:lnTo>
                        <a:close/>
                        <a:moveTo>
                          <a:pt x="2176181" y="1367039"/>
                        </a:moveTo>
                        <a:lnTo>
                          <a:pt x="2172063" y="1333720"/>
                        </a:lnTo>
                        <a:lnTo>
                          <a:pt x="2175673" y="1354469"/>
                        </a:lnTo>
                        <a:close/>
                        <a:moveTo>
                          <a:pt x="2180771" y="1480722"/>
                        </a:moveTo>
                        <a:cubicBezTo>
                          <a:pt x="2179773" y="1519151"/>
                          <a:pt x="2176442" y="1557656"/>
                          <a:pt x="2170722" y="1596025"/>
                        </a:cubicBezTo>
                        <a:lnTo>
                          <a:pt x="2170719" y="1596043"/>
                        </a:lnTo>
                        <a:lnTo>
                          <a:pt x="2170722" y="1596025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2F9FF">
                          <a:alpha val="27000"/>
                        </a:srgbClr>
                      </a:gs>
                      <a:gs pos="100000">
                        <a:srgbClr val="F2F9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>
                      <a:latin typeface="Segoe UI" panose="020B0502040204020203" pitchFamily="34" charset="0"/>
                      <a:ea typeface="微软雅黑" panose="020B0503020204020204" pitchFamily="34" charset="-122"/>
                      <a:sym typeface="Segoe UI" panose="020B0502040204020203" pitchFamily="34" charset="0"/>
                    </a:endParaRPr>
                  </a:p>
                </p:txBody>
              </p:sp>
              <p:sp>
                <p:nvSpPr>
                  <p:cNvPr id="16" name="任意多边形: 形状 15"/>
                  <p:cNvSpPr/>
                  <p:nvPr/>
                </p:nvSpPr>
                <p:spPr>
                  <a:xfrm rot="16200000">
                    <a:off x="8765537" y="2166106"/>
                    <a:ext cx="3851186" cy="1695450"/>
                  </a:xfrm>
                  <a:custGeom>
                    <a:avLst/>
                    <a:gdLst>
                      <a:gd name="connsiteX0" fmla="*/ 3851186 w 3851186"/>
                      <a:gd name="connsiteY0" fmla="*/ 1695450 h 1695450"/>
                      <a:gd name="connsiteX1" fmla="*/ 1839831 w 3851186"/>
                      <a:gd name="connsiteY1" fmla="*/ 1695450 h 1695450"/>
                      <a:gd name="connsiteX2" fmla="*/ 1306432 w 3851186"/>
                      <a:gd name="connsiteY2" fmla="*/ 1695450 h 1695450"/>
                      <a:gd name="connsiteX3" fmla="*/ 0 w 3851186"/>
                      <a:gd name="connsiteY3" fmla="*/ 1695450 h 1695450"/>
                      <a:gd name="connsiteX4" fmla="*/ 21970 w 3851186"/>
                      <a:gd name="connsiteY4" fmla="*/ 1551497 h 1695450"/>
                      <a:gd name="connsiteX5" fmla="*/ 1925594 w 3851186"/>
                      <a:gd name="connsiteY5" fmla="*/ 0 h 1695450"/>
                      <a:gd name="connsiteX6" fmla="*/ 3829216 w 3851186"/>
                      <a:gd name="connsiteY6" fmla="*/ 1551497 h 1695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51186" h="1695450">
                        <a:moveTo>
                          <a:pt x="3851186" y="1695450"/>
                        </a:moveTo>
                        <a:lnTo>
                          <a:pt x="1839831" y="1695450"/>
                        </a:lnTo>
                        <a:lnTo>
                          <a:pt x="1306432" y="1695450"/>
                        </a:lnTo>
                        <a:lnTo>
                          <a:pt x="0" y="1695450"/>
                        </a:lnTo>
                        <a:lnTo>
                          <a:pt x="21970" y="1551497"/>
                        </a:lnTo>
                        <a:cubicBezTo>
                          <a:pt x="203158" y="666060"/>
                          <a:pt x="986593" y="0"/>
                          <a:pt x="1925594" y="0"/>
                        </a:cubicBezTo>
                        <a:cubicBezTo>
                          <a:pt x="2864594" y="0"/>
                          <a:pt x="3648029" y="666060"/>
                          <a:pt x="3829216" y="1551497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rgbClr val="F2F9FF">
                          <a:alpha val="27000"/>
                        </a:srgbClr>
                      </a:gs>
                      <a:gs pos="100000">
                        <a:srgbClr val="F2F9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zh-CN" altLang="en-US">
                      <a:latin typeface="Segoe UI" panose="020B0502040204020203" pitchFamily="34" charset="0"/>
                      <a:ea typeface="微软雅黑" panose="020B0503020204020204" pitchFamily="34" charset="-122"/>
                      <a:sym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22" name="矩形 21"/>
                <p:cNvSpPr/>
                <p:nvPr userDrawn="1"/>
              </p:nvSpPr>
              <p:spPr>
                <a:xfrm>
                  <a:off x="-1810354" y="-116114"/>
                  <a:ext cx="1810354" cy="7192252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 userDrawn="1"/>
            </p:nvCxnSpPr>
            <p:spPr>
              <a:xfrm flipV="1">
                <a:off x="5522575" y="2285164"/>
                <a:ext cx="142875" cy="292894"/>
              </a:xfrm>
              <a:prstGeom prst="line">
                <a:avLst/>
              </a:prstGeom>
              <a:ln>
                <a:solidFill>
                  <a:srgbClr val="CFD2D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3"/>
            <p:cNvGrpSpPr/>
            <p:nvPr userDrawn="1"/>
          </p:nvGrpSpPr>
          <p:grpSpPr>
            <a:xfrm>
              <a:off x="5234103" y="3285314"/>
              <a:ext cx="6944617" cy="3602139"/>
              <a:chOff x="5234103" y="3285314"/>
              <a:chExt cx="6944617" cy="3602139"/>
            </a:xfrm>
          </p:grpSpPr>
          <p:sp>
            <p:nvSpPr>
              <p:cNvPr id="23" name="任意多边形: 形状 22"/>
              <p:cNvSpPr/>
              <p:nvPr userDrawn="1"/>
            </p:nvSpPr>
            <p:spPr>
              <a:xfrm flipH="1">
                <a:off x="11348510" y="3285314"/>
                <a:ext cx="830210" cy="1666656"/>
              </a:xfrm>
              <a:custGeom>
                <a:avLst/>
                <a:gdLst>
                  <a:gd name="connsiteX0" fmla="*/ 0 w 1252875"/>
                  <a:gd name="connsiteY0" fmla="*/ 0 h 2515160"/>
                  <a:gd name="connsiteX1" fmla="*/ 123651 w 1252875"/>
                  <a:gd name="connsiteY1" fmla="*/ 6244 h 2515160"/>
                  <a:gd name="connsiteX2" fmla="*/ 1252875 w 1252875"/>
                  <a:gd name="connsiteY2" fmla="*/ 1257580 h 2515160"/>
                  <a:gd name="connsiteX3" fmla="*/ 123651 w 1252875"/>
                  <a:gd name="connsiteY3" fmla="*/ 2508916 h 2515160"/>
                  <a:gd name="connsiteX4" fmla="*/ 0 w 1252875"/>
                  <a:gd name="connsiteY4" fmla="*/ 2515160 h 2515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2875" h="2515160">
                    <a:moveTo>
                      <a:pt x="0" y="0"/>
                    </a:moveTo>
                    <a:lnTo>
                      <a:pt x="123651" y="6244"/>
                    </a:lnTo>
                    <a:cubicBezTo>
                      <a:pt x="757919" y="70658"/>
                      <a:pt x="1252875" y="606318"/>
                      <a:pt x="1252875" y="1257580"/>
                    </a:cubicBezTo>
                    <a:cubicBezTo>
                      <a:pt x="1252875" y="1908843"/>
                      <a:pt x="757919" y="2444503"/>
                      <a:pt x="123651" y="2508916"/>
                    </a:cubicBezTo>
                    <a:lnTo>
                      <a:pt x="0" y="2515160"/>
                    </a:lnTo>
                    <a:close/>
                  </a:path>
                </a:pathLst>
              </a:custGeom>
              <a:gradFill>
                <a:gsLst>
                  <a:gs pos="0">
                    <a:srgbClr val="0165C5">
                      <a:alpha val="7000"/>
                    </a:srgbClr>
                  </a:gs>
                  <a:gs pos="100000">
                    <a:srgbClr val="F2F9FF">
                      <a:alpha val="24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24" name="任意多边形: 形状 23"/>
              <p:cNvSpPr/>
              <p:nvPr userDrawn="1"/>
            </p:nvSpPr>
            <p:spPr>
              <a:xfrm flipH="1">
                <a:off x="5234103" y="5962921"/>
                <a:ext cx="2401856" cy="924532"/>
              </a:xfrm>
              <a:custGeom>
                <a:avLst/>
                <a:gdLst>
                  <a:gd name="connsiteX0" fmla="*/ 1936014 w 3872028"/>
                  <a:gd name="connsiteY0" fmla="*/ 0 h 1490437"/>
                  <a:gd name="connsiteX1" fmla="*/ 3851067 w 3872028"/>
                  <a:gd name="connsiteY1" fmla="*/ 1408917 h 1490437"/>
                  <a:gd name="connsiteX2" fmla="*/ 3872028 w 3872028"/>
                  <a:gd name="connsiteY2" fmla="*/ 1490437 h 1490437"/>
                  <a:gd name="connsiteX3" fmla="*/ 0 w 3872028"/>
                  <a:gd name="connsiteY3" fmla="*/ 1490437 h 1490437"/>
                  <a:gd name="connsiteX4" fmla="*/ 20961 w 3872028"/>
                  <a:gd name="connsiteY4" fmla="*/ 1408917 h 1490437"/>
                  <a:gd name="connsiteX5" fmla="*/ 1936014 w 3872028"/>
                  <a:gd name="connsiteY5" fmla="*/ 0 h 1490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72028" h="1490437">
                    <a:moveTo>
                      <a:pt x="1936014" y="0"/>
                    </a:moveTo>
                    <a:cubicBezTo>
                      <a:pt x="2835812" y="0"/>
                      <a:pt x="3597185" y="592662"/>
                      <a:pt x="3851067" y="1408917"/>
                    </a:cubicBezTo>
                    <a:lnTo>
                      <a:pt x="3872028" y="1490437"/>
                    </a:lnTo>
                    <a:lnTo>
                      <a:pt x="0" y="1490437"/>
                    </a:lnTo>
                    <a:lnTo>
                      <a:pt x="20961" y="1408917"/>
                    </a:lnTo>
                    <a:cubicBezTo>
                      <a:pt x="274843" y="592662"/>
                      <a:pt x="1036217" y="0"/>
                      <a:pt x="193601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165C5">
                      <a:alpha val="7000"/>
                    </a:srgbClr>
                  </a:gs>
                  <a:gs pos="100000">
                    <a:srgbClr val="F2F9FF">
                      <a:alpha val="24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</p:grpSp>
      <p:sp>
        <p:nvSpPr>
          <p:cNvPr id="42" name="矩形 41"/>
          <p:cNvSpPr/>
          <p:nvPr userDrawn="1"/>
        </p:nvSpPr>
        <p:spPr>
          <a:xfrm rot="5400000">
            <a:off x="9078365" y="4032238"/>
            <a:ext cx="1484894" cy="719225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 flipH="1">
            <a:off x="-1484893" y="-344712"/>
            <a:ext cx="7221666" cy="7232166"/>
            <a:chOff x="4970334" y="-304798"/>
            <a:chExt cx="7221666" cy="6431342"/>
          </a:xfr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3" name="任意多边形: 形状 12"/>
            <p:cNvSpPr/>
            <p:nvPr/>
          </p:nvSpPr>
          <p:spPr>
            <a:xfrm rot="16200000">
              <a:off x="5365496" y="-699960"/>
              <a:ext cx="6431342" cy="7221666"/>
            </a:xfrm>
            <a:custGeom>
              <a:avLst/>
              <a:gdLst>
                <a:gd name="connsiteX0" fmla="*/ 6096001 w 6395847"/>
                <a:gd name="connsiteY0" fmla="*/ 7221665 h 7221666"/>
                <a:gd name="connsiteX1" fmla="*/ 6096001 w 6395847"/>
                <a:gd name="connsiteY1" fmla="*/ 7221666 h 7221666"/>
                <a:gd name="connsiteX2" fmla="*/ 3314700 w 6395847"/>
                <a:gd name="connsiteY2" fmla="*/ 7221666 h 7221666"/>
                <a:gd name="connsiteX3" fmla="*/ 2781301 w 6395847"/>
                <a:gd name="connsiteY3" fmla="*/ 7221666 h 7221666"/>
                <a:gd name="connsiteX4" fmla="*/ 0 w 6395847"/>
                <a:gd name="connsiteY4" fmla="*/ 7221666 h 7221666"/>
                <a:gd name="connsiteX5" fmla="*/ 0 w 6395847"/>
                <a:gd name="connsiteY5" fmla="*/ 3447952 h 7221666"/>
                <a:gd name="connsiteX6" fmla="*/ 1 w 6395847"/>
                <a:gd name="connsiteY6" fmla="*/ 3447952 h 7221666"/>
                <a:gd name="connsiteX7" fmla="*/ 1 w 6395847"/>
                <a:gd name="connsiteY7" fmla="*/ 3019060 h 7221666"/>
                <a:gd name="connsiteX8" fmla="*/ 279301 w 6395847"/>
                <a:gd name="connsiteY8" fmla="*/ 2344769 h 7221666"/>
                <a:gd name="connsiteX9" fmla="*/ 405446 w 6395847"/>
                <a:gd name="connsiteY9" fmla="*/ 2240690 h 7221666"/>
                <a:gd name="connsiteX10" fmla="*/ 404464 w 6395847"/>
                <a:gd name="connsiteY10" fmla="*/ 2239038 h 7221666"/>
                <a:gd name="connsiteX11" fmla="*/ 415115 w 6395847"/>
                <a:gd name="connsiteY11" fmla="*/ 2232712 h 7221666"/>
                <a:gd name="connsiteX12" fmla="*/ 420431 w 6395847"/>
                <a:gd name="connsiteY12" fmla="*/ 2228326 h 7221666"/>
                <a:gd name="connsiteX13" fmla="*/ 444464 w 6395847"/>
                <a:gd name="connsiteY13" fmla="*/ 2215281 h 7221666"/>
                <a:gd name="connsiteX14" fmla="*/ 3989796 w 6395847"/>
                <a:gd name="connsiteY14" fmla="*/ 109665 h 7221666"/>
                <a:gd name="connsiteX15" fmla="*/ 3993587 w 6395847"/>
                <a:gd name="connsiteY15" fmla="*/ 116048 h 7221666"/>
                <a:gd name="connsiteX16" fmla="*/ 4025229 w 6395847"/>
                <a:gd name="connsiteY16" fmla="*/ 96652 h 7221666"/>
                <a:gd name="connsiteX17" fmla="*/ 4920239 w 6395847"/>
                <a:gd name="connsiteY17" fmla="*/ 127915 h 7221666"/>
                <a:gd name="connsiteX18" fmla="*/ 5919213 w 6395847"/>
                <a:gd name="connsiteY18" fmla="*/ 704673 h 7221666"/>
                <a:gd name="connsiteX19" fmla="*/ 6030081 w 6395847"/>
                <a:gd name="connsiteY19" fmla="*/ 779366 h 7221666"/>
                <a:gd name="connsiteX20" fmla="*/ 6096000 w 6395847"/>
                <a:gd name="connsiteY20" fmla="*/ 838524 h 7221666"/>
                <a:gd name="connsiteX21" fmla="*/ 6096000 w 6395847"/>
                <a:gd name="connsiteY21" fmla="*/ 7221665 h 7221666"/>
                <a:gd name="connsiteX22" fmla="*/ 6221624 w 6395847"/>
                <a:gd name="connsiteY22" fmla="*/ 982469 h 7221666"/>
                <a:gd name="connsiteX23" fmla="*/ 6201936 w 6395847"/>
                <a:gd name="connsiteY23" fmla="*/ 954781 h 7221666"/>
                <a:gd name="connsiteX24" fmla="*/ 6210136 w 6395847"/>
                <a:gd name="connsiteY24" fmla="*/ 964466 h 7221666"/>
                <a:gd name="connsiteX25" fmla="*/ 6283768 w 6395847"/>
                <a:gd name="connsiteY25" fmla="*/ 1082992 h 7221666"/>
                <a:gd name="connsiteX26" fmla="*/ 6267120 w 6395847"/>
                <a:gd name="connsiteY26" fmla="*/ 1053774 h 7221666"/>
                <a:gd name="connsiteX27" fmla="*/ 6278411 w 6395847"/>
                <a:gd name="connsiteY27" fmla="*/ 1071469 h 7221666"/>
                <a:gd name="connsiteX28" fmla="*/ 6372765 w 6395847"/>
                <a:gd name="connsiteY28" fmla="*/ 1326510 h 7221666"/>
                <a:gd name="connsiteX29" fmla="*/ 6365409 w 6395847"/>
                <a:gd name="connsiteY29" fmla="*/ 1293851 h 7221666"/>
                <a:gd name="connsiteX30" fmla="*/ 6369173 w 6395847"/>
                <a:gd name="connsiteY30" fmla="*/ 1305870 h 7221666"/>
                <a:gd name="connsiteX31" fmla="*/ 6391257 w 6395847"/>
                <a:gd name="connsiteY31" fmla="*/ 1442433 h 7221666"/>
                <a:gd name="connsiteX32" fmla="*/ 6387139 w 6395847"/>
                <a:gd name="connsiteY32" fmla="*/ 1409114 h 7221666"/>
                <a:gd name="connsiteX33" fmla="*/ 6390749 w 6395847"/>
                <a:gd name="connsiteY33" fmla="*/ 1429863 h 7221666"/>
                <a:gd name="connsiteX34" fmla="*/ 6395847 w 6395847"/>
                <a:gd name="connsiteY34" fmla="*/ 1556116 h 7221666"/>
                <a:gd name="connsiteX35" fmla="*/ 6268252 w 6395847"/>
                <a:gd name="connsiteY35" fmla="*/ 2007304 h 7221666"/>
                <a:gd name="connsiteX36" fmla="*/ 6096001 w 6395847"/>
                <a:gd name="connsiteY36" fmla="*/ 2305652 h 7221666"/>
                <a:gd name="connsiteX37" fmla="*/ 6096001 w 6395847"/>
                <a:gd name="connsiteY37" fmla="*/ 2305651 h 7221666"/>
                <a:gd name="connsiteX38" fmla="*/ 6268252 w 6395847"/>
                <a:gd name="connsiteY38" fmla="*/ 2007303 h 7221666"/>
                <a:gd name="connsiteX39" fmla="*/ 6385798 w 6395847"/>
                <a:gd name="connsiteY39" fmla="*/ 1671419 h 7221666"/>
                <a:gd name="connsiteX40" fmla="*/ 6395847 w 6395847"/>
                <a:gd name="connsiteY40" fmla="*/ 1556116 h 722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95847" h="7221666">
                  <a:moveTo>
                    <a:pt x="6096001" y="7221665"/>
                  </a:moveTo>
                  <a:lnTo>
                    <a:pt x="6096001" y="7221666"/>
                  </a:lnTo>
                  <a:lnTo>
                    <a:pt x="3314700" y="7221666"/>
                  </a:lnTo>
                  <a:lnTo>
                    <a:pt x="2781301" y="7221666"/>
                  </a:lnTo>
                  <a:lnTo>
                    <a:pt x="0" y="7221666"/>
                  </a:lnTo>
                  <a:lnTo>
                    <a:pt x="0" y="3447952"/>
                  </a:lnTo>
                  <a:lnTo>
                    <a:pt x="1" y="3447952"/>
                  </a:lnTo>
                  <a:lnTo>
                    <a:pt x="1" y="3019060"/>
                  </a:lnTo>
                  <a:cubicBezTo>
                    <a:pt x="1" y="2755733"/>
                    <a:pt x="106735" y="2517335"/>
                    <a:pt x="279301" y="2344769"/>
                  </a:cubicBezTo>
                  <a:lnTo>
                    <a:pt x="405446" y="2240690"/>
                  </a:lnTo>
                  <a:lnTo>
                    <a:pt x="404464" y="2239038"/>
                  </a:lnTo>
                  <a:lnTo>
                    <a:pt x="415115" y="2232712"/>
                  </a:lnTo>
                  <a:lnTo>
                    <a:pt x="420431" y="2228326"/>
                  </a:lnTo>
                  <a:lnTo>
                    <a:pt x="444464" y="2215281"/>
                  </a:lnTo>
                  <a:lnTo>
                    <a:pt x="3989796" y="109665"/>
                  </a:lnTo>
                  <a:lnTo>
                    <a:pt x="3993587" y="116048"/>
                  </a:lnTo>
                  <a:lnTo>
                    <a:pt x="4025229" y="96652"/>
                  </a:lnTo>
                  <a:cubicBezTo>
                    <a:pt x="4300466" y="-37338"/>
                    <a:pt x="4635179" y="-36664"/>
                    <a:pt x="4920239" y="127915"/>
                  </a:cubicBezTo>
                  <a:lnTo>
                    <a:pt x="5919213" y="704673"/>
                  </a:lnTo>
                  <a:cubicBezTo>
                    <a:pt x="5958409" y="727303"/>
                    <a:pt x="5995390" y="752295"/>
                    <a:pt x="6030081" y="779366"/>
                  </a:cubicBezTo>
                  <a:lnTo>
                    <a:pt x="6096000" y="838524"/>
                  </a:lnTo>
                  <a:lnTo>
                    <a:pt x="6096000" y="7221665"/>
                  </a:lnTo>
                  <a:close/>
                  <a:moveTo>
                    <a:pt x="6221624" y="982469"/>
                  </a:moveTo>
                  <a:lnTo>
                    <a:pt x="6201936" y="954781"/>
                  </a:lnTo>
                  <a:lnTo>
                    <a:pt x="6210136" y="964466"/>
                  </a:lnTo>
                  <a:close/>
                  <a:moveTo>
                    <a:pt x="6283768" y="1082992"/>
                  </a:moveTo>
                  <a:lnTo>
                    <a:pt x="6267120" y="1053774"/>
                  </a:lnTo>
                  <a:lnTo>
                    <a:pt x="6278411" y="1071469"/>
                  </a:lnTo>
                  <a:close/>
                  <a:moveTo>
                    <a:pt x="6372765" y="1326510"/>
                  </a:moveTo>
                  <a:lnTo>
                    <a:pt x="6365409" y="1293851"/>
                  </a:lnTo>
                  <a:lnTo>
                    <a:pt x="6369173" y="1305870"/>
                  </a:lnTo>
                  <a:close/>
                  <a:moveTo>
                    <a:pt x="6391257" y="1442433"/>
                  </a:moveTo>
                  <a:lnTo>
                    <a:pt x="6387139" y="1409114"/>
                  </a:lnTo>
                  <a:lnTo>
                    <a:pt x="6390749" y="1429863"/>
                  </a:lnTo>
                  <a:close/>
                  <a:moveTo>
                    <a:pt x="6395847" y="1556116"/>
                  </a:moveTo>
                  <a:cubicBezTo>
                    <a:pt x="6391855" y="1709831"/>
                    <a:pt x="6350542" y="1864774"/>
                    <a:pt x="6268252" y="2007304"/>
                  </a:cubicBezTo>
                  <a:lnTo>
                    <a:pt x="6096001" y="2305652"/>
                  </a:lnTo>
                  <a:lnTo>
                    <a:pt x="6096001" y="2305651"/>
                  </a:lnTo>
                  <a:lnTo>
                    <a:pt x="6268252" y="2007303"/>
                  </a:lnTo>
                  <a:cubicBezTo>
                    <a:pt x="6329969" y="1900406"/>
                    <a:pt x="6368637" y="1786526"/>
                    <a:pt x="6385798" y="1671419"/>
                  </a:cubicBezTo>
                  <a:lnTo>
                    <a:pt x="6395847" y="1556116"/>
                  </a:lnTo>
                  <a:close/>
                </a:path>
              </a:pathLst>
            </a:custGeom>
            <a:gradFill>
              <a:gsLst>
                <a:gs pos="0">
                  <a:srgbClr val="0165C5"/>
                </a:gs>
                <a:gs pos="100000">
                  <a:srgbClr val="0165C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16200000">
              <a:off x="5253261" y="-515155"/>
              <a:ext cx="2180771" cy="2601486"/>
            </a:xfrm>
            <a:custGeom>
              <a:avLst/>
              <a:gdLst>
                <a:gd name="connsiteX0" fmla="*/ 1880924 w 2180771"/>
                <a:gd name="connsiteY0" fmla="*/ 763130 h 2601486"/>
                <a:gd name="connsiteX1" fmla="*/ 1880924 w 2180771"/>
                <a:gd name="connsiteY1" fmla="*/ 2530378 h 2601486"/>
                <a:gd name="connsiteX2" fmla="*/ 1863032 w 2180771"/>
                <a:gd name="connsiteY2" fmla="*/ 2536926 h 2601486"/>
                <a:gd name="connsiteX3" fmla="*/ 1436007 w 2180771"/>
                <a:gd name="connsiteY3" fmla="*/ 2601486 h 2601486"/>
                <a:gd name="connsiteX4" fmla="*/ 0 w 2180771"/>
                <a:gd name="connsiteY4" fmla="*/ 1165479 h 2601486"/>
                <a:gd name="connsiteX5" fmla="*/ 522574 w 2180771"/>
                <a:gd name="connsiteY5" fmla="*/ 57386 h 2601486"/>
                <a:gd name="connsiteX6" fmla="*/ 599315 w 2180771"/>
                <a:gd name="connsiteY6" fmla="*/ 0 h 2601486"/>
                <a:gd name="connsiteX7" fmla="*/ 705163 w 2180771"/>
                <a:gd name="connsiteY7" fmla="*/ 52521 h 2601486"/>
                <a:gd name="connsiteX8" fmla="*/ 1704137 w 2180771"/>
                <a:gd name="connsiteY8" fmla="*/ 629279 h 2601486"/>
                <a:gd name="connsiteX9" fmla="*/ 1815005 w 2180771"/>
                <a:gd name="connsiteY9" fmla="*/ 703972 h 2601486"/>
                <a:gd name="connsiteX10" fmla="*/ 2006548 w 2180771"/>
                <a:gd name="connsiteY10" fmla="*/ 907075 h 2601486"/>
                <a:gd name="connsiteX11" fmla="*/ 1986860 w 2180771"/>
                <a:gd name="connsiteY11" fmla="*/ 879387 h 2601486"/>
                <a:gd name="connsiteX12" fmla="*/ 1995060 w 2180771"/>
                <a:gd name="connsiteY12" fmla="*/ 889072 h 2601486"/>
                <a:gd name="connsiteX13" fmla="*/ 2053189 w 2180771"/>
                <a:gd name="connsiteY13" fmla="*/ 1931884 h 2601486"/>
                <a:gd name="connsiteX14" fmla="*/ 2053176 w 2180771"/>
                <a:gd name="connsiteY14" fmla="*/ 1931910 h 2601486"/>
                <a:gd name="connsiteX15" fmla="*/ 1880925 w 2180771"/>
                <a:gd name="connsiteY15" fmla="*/ 2230259 h 2601486"/>
                <a:gd name="connsiteX16" fmla="*/ 1880925 w 2180771"/>
                <a:gd name="connsiteY16" fmla="*/ 2230257 h 2601486"/>
                <a:gd name="connsiteX17" fmla="*/ 2053176 w 2180771"/>
                <a:gd name="connsiteY17" fmla="*/ 1931909 h 2601486"/>
                <a:gd name="connsiteX18" fmla="*/ 2068692 w 2180771"/>
                <a:gd name="connsiteY18" fmla="*/ 1007598 h 2601486"/>
                <a:gd name="connsiteX19" fmla="*/ 2052044 w 2180771"/>
                <a:gd name="connsiteY19" fmla="*/ 978380 h 2601486"/>
                <a:gd name="connsiteX20" fmla="*/ 2063335 w 2180771"/>
                <a:gd name="connsiteY20" fmla="*/ 996075 h 2601486"/>
                <a:gd name="connsiteX21" fmla="*/ 2101939 w 2180771"/>
                <a:gd name="connsiteY21" fmla="*/ 1833636 h 2601486"/>
                <a:gd name="connsiteX22" fmla="*/ 2095166 w 2180771"/>
                <a:gd name="connsiteY22" fmla="*/ 1850517 h 2601486"/>
                <a:gd name="connsiteX23" fmla="*/ 2053189 w 2180771"/>
                <a:gd name="connsiteY23" fmla="*/ 1931884 h 2601486"/>
                <a:gd name="connsiteX24" fmla="*/ 2113879 w 2180771"/>
                <a:gd name="connsiteY24" fmla="*/ 1803879 h 2601486"/>
                <a:gd name="connsiteX25" fmla="*/ 2107267 w 2180771"/>
                <a:gd name="connsiteY25" fmla="*/ 1822898 h 2601486"/>
                <a:gd name="connsiteX26" fmla="*/ 2101939 w 2180771"/>
                <a:gd name="connsiteY26" fmla="*/ 1833636 h 2601486"/>
                <a:gd name="connsiteX27" fmla="*/ 2139904 w 2180771"/>
                <a:gd name="connsiteY27" fmla="*/ 1729011 h 2601486"/>
                <a:gd name="connsiteX28" fmla="*/ 2128657 w 2180771"/>
                <a:gd name="connsiteY28" fmla="*/ 1767046 h 2601486"/>
                <a:gd name="connsiteX29" fmla="*/ 2113879 w 2180771"/>
                <a:gd name="connsiteY29" fmla="*/ 1803879 h 2601486"/>
                <a:gd name="connsiteX30" fmla="*/ 2148810 w 2180771"/>
                <a:gd name="connsiteY30" fmla="*/ 1698893 h 2601486"/>
                <a:gd name="connsiteX31" fmla="*/ 2146335 w 2180771"/>
                <a:gd name="connsiteY31" fmla="*/ 1710510 h 2601486"/>
                <a:gd name="connsiteX32" fmla="*/ 2139904 w 2180771"/>
                <a:gd name="connsiteY32" fmla="*/ 1729011 h 2601486"/>
                <a:gd name="connsiteX33" fmla="*/ 2157689 w 2180771"/>
                <a:gd name="connsiteY33" fmla="*/ 1251116 h 2601486"/>
                <a:gd name="connsiteX34" fmla="*/ 2150333 w 2180771"/>
                <a:gd name="connsiteY34" fmla="*/ 1218457 h 2601486"/>
                <a:gd name="connsiteX35" fmla="*/ 2154097 w 2180771"/>
                <a:gd name="connsiteY35" fmla="*/ 1230476 h 2601486"/>
                <a:gd name="connsiteX36" fmla="*/ 2170719 w 2180771"/>
                <a:gd name="connsiteY36" fmla="*/ 1596043 h 2601486"/>
                <a:gd name="connsiteX37" fmla="*/ 2153795 w 2180771"/>
                <a:gd name="connsiteY37" fmla="*/ 1682035 h 2601486"/>
                <a:gd name="connsiteX38" fmla="*/ 2148810 w 2180771"/>
                <a:gd name="connsiteY38" fmla="*/ 1698893 h 2601486"/>
                <a:gd name="connsiteX39" fmla="*/ 2176181 w 2180771"/>
                <a:gd name="connsiteY39" fmla="*/ 1367039 h 2601486"/>
                <a:gd name="connsiteX40" fmla="*/ 2172063 w 2180771"/>
                <a:gd name="connsiteY40" fmla="*/ 1333720 h 2601486"/>
                <a:gd name="connsiteX41" fmla="*/ 2175673 w 2180771"/>
                <a:gd name="connsiteY41" fmla="*/ 1354469 h 2601486"/>
                <a:gd name="connsiteX42" fmla="*/ 2180771 w 2180771"/>
                <a:gd name="connsiteY42" fmla="*/ 1480722 h 2601486"/>
                <a:gd name="connsiteX43" fmla="*/ 2170722 w 2180771"/>
                <a:gd name="connsiteY43" fmla="*/ 1596025 h 2601486"/>
                <a:gd name="connsiteX44" fmla="*/ 2170719 w 2180771"/>
                <a:gd name="connsiteY44" fmla="*/ 1596043 h 2601486"/>
                <a:gd name="connsiteX45" fmla="*/ 2170722 w 2180771"/>
                <a:gd name="connsiteY45" fmla="*/ 1596025 h 260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80771" h="2601486">
                  <a:moveTo>
                    <a:pt x="1880924" y="763130"/>
                  </a:moveTo>
                  <a:lnTo>
                    <a:pt x="1880924" y="2530378"/>
                  </a:lnTo>
                  <a:lnTo>
                    <a:pt x="1863032" y="2536926"/>
                  </a:lnTo>
                  <a:cubicBezTo>
                    <a:pt x="1728135" y="2578883"/>
                    <a:pt x="1584711" y="2601486"/>
                    <a:pt x="1436007" y="2601486"/>
                  </a:cubicBezTo>
                  <a:cubicBezTo>
                    <a:pt x="642922" y="2601486"/>
                    <a:pt x="0" y="1958564"/>
                    <a:pt x="0" y="1165479"/>
                  </a:cubicBezTo>
                  <a:cubicBezTo>
                    <a:pt x="0" y="719369"/>
                    <a:pt x="203425" y="320771"/>
                    <a:pt x="522574" y="57386"/>
                  </a:cubicBezTo>
                  <a:lnTo>
                    <a:pt x="599315" y="0"/>
                  </a:lnTo>
                  <a:lnTo>
                    <a:pt x="705163" y="52521"/>
                  </a:lnTo>
                  <a:lnTo>
                    <a:pt x="1704137" y="629279"/>
                  </a:lnTo>
                  <a:cubicBezTo>
                    <a:pt x="1743333" y="651909"/>
                    <a:pt x="1780314" y="676901"/>
                    <a:pt x="1815005" y="703972"/>
                  </a:cubicBezTo>
                  <a:close/>
                  <a:moveTo>
                    <a:pt x="2006548" y="907075"/>
                  </a:moveTo>
                  <a:lnTo>
                    <a:pt x="1986860" y="879387"/>
                  </a:lnTo>
                  <a:lnTo>
                    <a:pt x="1995060" y="889072"/>
                  </a:lnTo>
                  <a:close/>
                  <a:moveTo>
                    <a:pt x="2053189" y="1931884"/>
                  </a:moveTo>
                  <a:lnTo>
                    <a:pt x="2053176" y="1931910"/>
                  </a:lnTo>
                  <a:lnTo>
                    <a:pt x="1880925" y="2230259"/>
                  </a:lnTo>
                  <a:lnTo>
                    <a:pt x="1880925" y="2230257"/>
                  </a:lnTo>
                  <a:lnTo>
                    <a:pt x="2053176" y="1931909"/>
                  </a:lnTo>
                  <a:close/>
                  <a:moveTo>
                    <a:pt x="2068692" y="1007598"/>
                  </a:moveTo>
                  <a:lnTo>
                    <a:pt x="2052044" y="978380"/>
                  </a:lnTo>
                  <a:lnTo>
                    <a:pt x="2063335" y="996075"/>
                  </a:lnTo>
                  <a:close/>
                  <a:moveTo>
                    <a:pt x="2101939" y="1833636"/>
                  </a:moveTo>
                  <a:lnTo>
                    <a:pt x="2095166" y="1850517"/>
                  </a:lnTo>
                  <a:lnTo>
                    <a:pt x="2053189" y="1931884"/>
                  </a:lnTo>
                  <a:close/>
                  <a:moveTo>
                    <a:pt x="2113879" y="1803879"/>
                  </a:moveTo>
                  <a:lnTo>
                    <a:pt x="2107267" y="1822898"/>
                  </a:lnTo>
                  <a:lnTo>
                    <a:pt x="2101939" y="1833636"/>
                  </a:lnTo>
                  <a:close/>
                  <a:moveTo>
                    <a:pt x="2139904" y="1729011"/>
                  </a:moveTo>
                  <a:lnTo>
                    <a:pt x="2128657" y="1767046"/>
                  </a:lnTo>
                  <a:lnTo>
                    <a:pt x="2113879" y="1803879"/>
                  </a:lnTo>
                  <a:close/>
                  <a:moveTo>
                    <a:pt x="2148810" y="1698893"/>
                  </a:moveTo>
                  <a:lnTo>
                    <a:pt x="2146335" y="1710510"/>
                  </a:lnTo>
                  <a:lnTo>
                    <a:pt x="2139904" y="1729011"/>
                  </a:lnTo>
                  <a:close/>
                  <a:moveTo>
                    <a:pt x="2157689" y="1251116"/>
                  </a:moveTo>
                  <a:lnTo>
                    <a:pt x="2150333" y="1218457"/>
                  </a:lnTo>
                  <a:lnTo>
                    <a:pt x="2154097" y="1230476"/>
                  </a:lnTo>
                  <a:close/>
                  <a:moveTo>
                    <a:pt x="2170719" y="1596043"/>
                  </a:moveTo>
                  <a:lnTo>
                    <a:pt x="2153795" y="1682035"/>
                  </a:lnTo>
                  <a:lnTo>
                    <a:pt x="2148810" y="1698893"/>
                  </a:lnTo>
                  <a:close/>
                  <a:moveTo>
                    <a:pt x="2176181" y="1367039"/>
                  </a:moveTo>
                  <a:lnTo>
                    <a:pt x="2172063" y="1333720"/>
                  </a:lnTo>
                  <a:lnTo>
                    <a:pt x="2175673" y="1354469"/>
                  </a:lnTo>
                  <a:close/>
                  <a:moveTo>
                    <a:pt x="2180771" y="1480722"/>
                  </a:moveTo>
                  <a:cubicBezTo>
                    <a:pt x="2179773" y="1519151"/>
                    <a:pt x="2176442" y="1557656"/>
                    <a:pt x="2170722" y="1596025"/>
                  </a:cubicBezTo>
                  <a:lnTo>
                    <a:pt x="2170719" y="1596043"/>
                  </a:lnTo>
                  <a:lnTo>
                    <a:pt x="2170722" y="1596025"/>
                  </a:ln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690135" y="2426414"/>
              <a:ext cx="1961282" cy="1961282"/>
            </a:xfrm>
            <a:prstGeom prst="ellipse">
              <a:avLst/>
            </a:pr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 rot="16200000">
              <a:off x="8765537" y="2166106"/>
              <a:ext cx="3851186" cy="1695450"/>
            </a:xfrm>
            <a:custGeom>
              <a:avLst/>
              <a:gdLst>
                <a:gd name="connsiteX0" fmla="*/ 3851186 w 3851186"/>
                <a:gd name="connsiteY0" fmla="*/ 1695450 h 1695450"/>
                <a:gd name="connsiteX1" fmla="*/ 1839831 w 3851186"/>
                <a:gd name="connsiteY1" fmla="*/ 1695450 h 1695450"/>
                <a:gd name="connsiteX2" fmla="*/ 1306432 w 3851186"/>
                <a:gd name="connsiteY2" fmla="*/ 1695450 h 1695450"/>
                <a:gd name="connsiteX3" fmla="*/ 0 w 3851186"/>
                <a:gd name="connsiteY3" fmla="*/ 1695450 h 1695450"/>
                <a:gd name="connsiteX4" fmla="*/ 21970 w 3851186"/>
                <a:gd name="connsiteY4" fmla="*/ 1551497 h 1695450"/>
                <a:gd name="connsiteX5" fmla="*/ 1925594 w 3851186"/>
                <a:gd name="connsiteY5" fmla="*/ 0 h 1695450"/>
                <a:gd name="connsiteX6" fmla="*/ 3829216 w 3851186"/>
                <a:gd name="connsiteY6" fmla="*/ 1551497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186" h="1695450">
                  <a:moveTo>
                    <a:pt x="3851186" y="1695450"/>
                  </a:moveTo>
                  <a:lnTo>
                    <a:pt x="1839831" y="1695450"/>
                  </a:lnTo>
                  <a:lnTo>
                    <a:pt x="1306432" y="1695450"/>
                  </a:lnTo>
                  <a:lnTo>
                    <a:pt x="0" y="1695450"/>
                  </a:lnTo>
                  <a:lnTo>
                    <a:pt x="21970" y="1551497"/>
                  </a:lnTo>
                  <a:cubicBezTo>
                    <a:pt x="203158" y="666060"/>
                    <a:pt x="986593" y="0"/>
                    <a:pt x="1925594" y="0"/>
                  </a:cubicBezTo>
                  <a:cubicBezTo>
                    <a:pt x="2864594" y="0"/>
                    <a:pt x="3648029" y="666060"/>
                    <a:pt x="3829216" y="1551497"/>
                  </a:cubicBezTo>
                  <a:close/>
                </a:path>
              </a:pathLst>
            </a:custGeom>
            <a:gradFill>
              <a:gsLst>
                <a:gs pos="0">
                  <a:srgbClr val="F2F9FF">
                    <a:alpha val="27000"/>
                  </a:srgbClr>
                </a:gs>
                <a:gs pos="100000">
                  <a:srgbClr val="F2F9FF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17" name="矩形 16"/>
          <p:cNvSpPr/>
          <p:nvPr userDrawn="1"/>
        </p:nvSpPr>
        <p:spPr>
          <a:xfrm flipH="1">
            <a:off x="-1713493" y="-304798"/>
            <a:ext cx="647700" cy="716279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-1484894" y="-116114"/>
            <a:ext cx="1484894" cy="719225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/>
        </p:nvSpPr>
        <p:spPr>
          <a:xfrm flipH="1">
            <a:off x="10602589" y="2807982"/>
            <a:ext cx="1583750" cy="3179395"/>
          </a:xfrm>
          <a:custGeom>
            <a:avLst/>
            <a:gdLst>
              <a:gd name="connsiteX0" fmla="*/ 0 w 1252875"/>
              <a:gd name="connsiteY0" fmla="*/ 0 h 2515160"/>
              <a:gd name="connsiteX1" fmla="*/ 123651 w 1252875"/>
              <a:gd name="connsiteY1" fmla="*/ 6244 h 2515160"/>
              <a:gd name="connsiteX2" fmla="*/ 1252875 w 1252875"/>
              <a:gd name="connsiteY2" fmla="*/ 1257580 h 2515160"/>
              <a:gd name="connsiteX3" fmla="*/ 123651 w 1252875"/>
              <a:gd name="connsiteY3" fmla="*/ 2508916 h 2515160"/>
              <a:gd name="connsiteX4" fmla="*/ 0 w 1252875"/>
              <a:gd name="connsiteY4" fmla="*/ 2515160 h 251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875" h="2515160">
                <a:moveTo>
                  <a:pt x="0" y="0"/>
                </a:moveTo>
                <a:lnTo>
                  <a:pt x="123651" y="6244"/>
                </a:lnTo>
                <a:cubicBezTo>
                  <a:pt x="757919" y="70658"/>
                  <a:pt x="1252875" y="606318"/>
                  <a:pt x="1252875" y="1257580"/>
                </a:cubicBezTo>
                <a:cubicBezTo>
                  <a:pt x="1252875" y="1908843"/>
                  <a:pt x="757919" y="2444503"/>
                  <a:pt x="123651" y="2508916"/>
                </a:cubicBezTo>
                <a:lnTo>
                  <a:pt x="0" y="2515160"/>
                </a:ln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cxnSp>
        <p:nvCxnSpPr>
          <p:cNvPr id="31" name="直接连接符 30"/>
          <p:cNvCxnSpPr/>
          <p:nvPr userDrawn="1"/>
        </p:nvCxnSpPr>
        <p:spPr>
          <a:xfrm flipV="1">
            <a:off x="5522575" y="2285164"/>
            <a:ext cx="142875" cy="292894"/>
          </a:xfrm>
          <a:prstGeom prst="line">
            <a:avLst/>
          </a:prstGeom>
          <a:ln>
            <a:solidFill>
              <a:srgbClr val="CFD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 userDrawn="1"/>
        </p:nvSpPr>
        <p:spPr>
          <a:xfrm rot="5400000">
            <a:off x="2125940" y="4032238"/>
            <a:ext cx="1484894" cy="719225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 userDrawn="1"/>
        </p:nvSpPr>
        <p:spPr>
          <a:xfrm flipV="1">
            <a:off x="8128592" y="-1372"/>
            <a:ext cx="2978956" cy="1146672"/>
          </a:xfrm>
          <a:custGeom>
            <a:avLst/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19" name="任意多边形: 形状 18"/>
          <p:cNvSpPr/>
          <p:nvPr userDrawn="1"/>
        </p:nvSpPr>
        <p:spPr>
          <a:xfrm flipH="1">
            <a:off x="4294452" y="5266545"/>
            <a:ext cx="4134465" cy="1591455"/>
          </a:xfrm>
          <a:custGeom>
            <a:avLst/>
            <a:gdLst>
              <a:gd name="connsiteX0" fmla="*/ 1936014 w 3872028"/>
              <a:gd name="connsiteY0" fmla="*/ 0 h 1490437"/>
              <a:gd name="connsiteX1" fmla="*/ 3851067 w 3872028"/>
              <a:gd name="connsiteY1" fmla="*/ 1408917 h 1490437"/>
              <a:gd name="connsiteX2" fmla="*/ 3872028 w 3872028"/>
              <a:gd name="connsiteY2" fmla="*/ 1490437 h 1490437"/>
              <a:gd name="connsiteX3" fmla="*/ 0 w 3872028"/>
              <a:gd name="connsiteY3" fmla="*/ 1490437 h 1490437"/>
              <a:gd name="connsiteX4" fmla="*/ 20961 w 3872028"/>
              <a:gd name="connsiteY4" fmla="*/ 1408917 h 1490437"/>
              <a:gd name="connsiteX5" fmla="*/ 1936014 w 3872028"/>
              <a:gd name="connsiteY5" fmla="*/ 0 h 149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2028" h="1490437">
                <a:moveTo>
                  <a:pt x="1936014" y="0"/>
                </a:moveTo>
                <a:cubicBezTo>
                  <a:pt x="2835812" y="0"/>
                  <a:pt x="3597185" y="592662"/>
                  <a:pt x="3851067" y="1408917"/>
                </a:cubicBezTo>
                <a:lnTo>
                  <a:pt x="3872028" y="1490437"/>
                </a:lnTo>
                <a:lnTo>
                  <a:pt x="0" y="1490437"/>
                </a:lnTo>
                <a:lnTo>
                  <a:pt x="20961" y="1408917"/>
                </a:lnTo>
                <a:cubicBezTo>
                  <a:pt x="274843" y="592662"/>
                  <a:pt x="1036217" y="0"/>
                  <a:pt x="1936014" y="0"/>
                </a:cubicBezTo>
                <a:close/>
              </a:path>
            </a:pathLst>
          </a:custGeom>
          <a:gradFill>
            <a:gsLst>
              <a:gs pos="0">
                <a:srgbClr val="0165C5">
                  <a:alpha val="7000"/>
                </a:srgbClr>
              </a:gs>
              <a:gs pos="100000">
                <a:srgbClr val="F2F9FF">
                  <a:alpha val="24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15965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-188683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gradFill>
            <a:gsLst>
              <a:gs pos="0">
                <a:srgbClr val="0165C5"/>
              </a:gs>
              <a:gs pos="100000">
                <a:srgbClr val="0165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表面图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31781" y="-2732692"/>
            <a:ext cx="6928439" cy="12323384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-168441" y="-88231"/>
            <a:ext cx="12528883" cy="7034463"/>
          </a:xfrm>
          <a:prstGeom prst="rect">
            <a:avLst/>
          </a:prstGeom>
          <a:solidFill>
            <a:srgbClr val="151A2F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advClick="0"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transition advClick="0"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F2F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ransition advClick="0" advTm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字魂59号-创粗黑" panose="00000500000000000000" charset="-122"/>
          <a:ea typeface="字魂59号-创粗黑" panose="00000500000000000000" charset="-122"/>
          <a:cs typeface="字魂59号-创粗黑" panose="0000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7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tags" Target="../tags/tag7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4.xml"/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tags" Target="../tags/tag7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5.xml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hyperlink" Target="https://tcsisu.educationgroup.cn/sso/auth?redirect=%2Fapi%3Fclient_id%3DA0039%26redirect_uri%3Dhttp%253A%252F%252Fwebvpn.cqifs.edu.cn%252Frump_frontend%252FloginFromOauth2%252F%26response_type%3Dcode%26scope%3Dbase%26state%3Dtcsisu" TargetMode="External"/><Relationship Id="rId1" Type="http://schemas.openxmlformats.org/officeDocument/2006/relationships/hyperlink" Target="https://www.cqifs.edu.cn/tsg/index.html" TargetMode="Externa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6.xml"/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7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8.xml"/><Relationship Id="rId2" Type="http://schemas.openxmlformats.org/officeDocument/2006/relationships/image" Target="../media/image4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9.xml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.xml"/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1.xml"/><Relationship Id="rId2" Type="http://schemas.openxmlformats.org/officeDocument/2006/relationships/image" Target="../media/image4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2.xml"/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3.xml"/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4.xml"/><Relationship Id="rId2" Type="http://schemas.openxmlformats.org/officeDocument/2006/relationships/image" Target="../media/image4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5.xml"/><Relationship Id="rId2" Type="http://schemas.openxmlformats.org/officeDocument/2006/relationships/image" Target="../media/image4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6.xml"/><Relationship Id="rId2" Type="http://schemas.openxmlformats.org/officeDocument/2006/relationships/image" Target="../media/image4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7.xml"/><Relationship Id="rId2" Type="http://schemas.openxmlformats.org/officeDocument/2006/relationships/image" Target="../media/image4.pn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2" Type="http://schemas.openxmlformats.org/officeDocument/2006/relationships/image" Target="../media/image4.png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9.xml"/><Relationship Id="rId2" Type="http://schemas.openxmlformats.org/officeDocument/2006/relationships/image" Target="../media/image4.png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0.xml"/><Relationship Id="rId4" Type="http://schemas.openxmlformats.org/officeDocument/2006/relationships/image" Target="../media/image4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1.xml"/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6270"/>
            <a:ext cx="12252960" cy="6507480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3688080" y="782955"/>
            <a:ext cx="5278120" cy="419227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6000"/>
                </a:schemeClr>
              </a:gs>
              <a:gs pos="74000">
                <a:schemeClr val="accent1">
                  <a:lumMod val="45000"/>
                  <a:lumOff val="55000"/>
                  <a:alpha val="0"/>
                </a:schemeClr>
              </a:gs>
              <a:gs pos="83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字魂59号-创粗黑" panose="0000050000000000000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5238750" y="4154170"/>
            <a:ext cx="1586865" cy="635"/>
          </a:xfrm>
          <a:prstGeom prst="line">
            <a:avLst/>
          </a:prstGeom>
          <a:ln w="19050">
            <a:solidFill>
              <a:schemeClr val="bg1"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38742" y="1420177"/>
            <a:ext cx="6976745" cy="8286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77060" y="2523490"/>
            <a:ext cx="8499475" cy="16306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经纶知识服务平台使用</a:t>
            </a:r>
            <a:r>
              <a:rPr lang="zh-CN" altLang="en-US" sz="4400" dirty="0">
                <a:solidFill>
                  <a:schemeClr val="bg1"/>
                </a:solidFill>
              </a:rPr>
              <a:t>方法手册</a:t>
            </a:r>
            <a:endParaRPr lang="zh-CN" altLang="en-US" sz="4400" dirty="0">
              <a:solidFill>
                <a:schemeClr val="bg1"/>
              </a:solidFill>
            </a:endParaRPr>
          </a:p>
          <a:p>
            <a:pPr algn="ctr"/>
            <a:endParaRPr lang="zh-CN" altLang="en-US" sz="2800" dirty="0">
              <a:solidFill>
                <a:schemeClr val="bg1"/>
              </a:solidFill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（核心期刊获取方法）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0"/>
            <a:ext cx="589296" cy="699789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9334500" y="172462"/>
            <a:ext cx="2762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1200" dirty="0" smtClean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br>
              <a:rPr lang="en-US" altLang="zh-CN" sz="4400" b="1" dirty="0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>
            <a:fillRect/>
          </a:stretch>
        </p:blipFill>
        <p:spPr>
          <a:xfrm>
            <a:off x="1" y="767165"/>
            <a:ext cx="12191999" cy="609083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0" y="767166"/>
            <a:ext cx="12192000" cy="6090834"/>
          </a:xfrm>
          <a:prstGeom prst="rect">
            <a:avLst/>
          </a:prstGeom>
          <a:solidFill>
            <a:srgbClr val="243882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" panose="020F0502020204030204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521460" y="2125345"/>
            <a:ext cx="9149080" cy="3660775"/>
          </a:xfrm>
          <a:prstGeom prst="roundRect">
            <a:avLst>
              <a:gd name="adj" fmla="val 0"/>
            </a:avLst>
          </a:prstGeom>
          <a:solidFill>
            <a:srgbClr val="253B8B"/>
          </a:solidFill>
          <a:ln>
            <a:noFill/>
          </a:ln>
          <a:effectLst>
            <a:outerShdw blurRad="3429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N" panose="020F0502020204030204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0870" y="2125345"/>
            <a:ext cx="8430260" cy="3661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经纶知识服务平台是维普智图打造的新一代知识资源系统，充分体现“</a:t>
            </a:r>
            <a:r>
              <a:rPr kumimoji="0" lang="zh-CN" altLang="en-US" b="1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知识发现与原文保障</a:t>
            </a: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”的根本价值。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通过经纶，读者不仅可以一站式检索本图书馆已订购的电子文献资源，还可发现来自全球的、不同类型的文献资源，并通过多种渠道获取原文。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lvl="0" indent="-285750" algn="just">
              <a:spcBef>
                <a:spcPts val="1200"/>
              </a:spcBef>
              <a:buFont typeface="Wingdings" panose="05000000000000000000" charset="0"/>
              <a:buChar char="ü"/>
              <a:defRPr/>
            </a:pPr>
            <a:r>
              <a:rPr lang="zh-CN" altLang="en-US" sz="1600" kern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来源涵盖</a:t>
            </a:r>
            <a:r>
              <a:rPr lang="zh-CN" altLang="en-US" sz="1600" b="1" kern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图书、</a:t>
            </a:r>
            <a:r>
              <a:rPr lang="zh-CN" altLang="en-US" sz="1600" b="1" kern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期刊</a:t>
            </a:r>
            <a:r>
              <a:rPr lang="zh-CN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（核心期刊覆盖率</a:t>
            </a:r>
            <a:r>
              <a:rPr lang="en-US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95%</a:t>
            </a:r>
            <a:r>
              <a:rPr lang="zh-CN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以上）</a:t>
            </a:r>
            <a:r>
              <a:rPr lang="zh-CN" altLang="en-US" sz="1600" b="1" kern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1600" b="1" kern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报纸、学位论文、专利、标准、法规、多媒体视频、成果、案例</a:t>
            </a:r>
            <a:r>
              <a:rPr lang="zh-CN" altLang="en-US" sz="1600" kern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等数十种文献类型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覆盖来自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300+个</a:t>
            </a: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数据库（如知网、万方、维普等中外文数据库）</a:t>
            </a:r>
            <a:r>
              <a:rPr kumimoji="0" lang="zh-CN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10亿+</a:t>
            </a: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条元数据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整合图书馆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已订购电子资源、自建库、开放获取资源</a:t>
            </a: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多种渠道保障文献获取，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所见即所得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017124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746896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11357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457325"/>
            <a:ext cx="12192000" cy="5400675"/>
            <a:chOff x="0" y="2295"/>
            <a:chExt cx="19200" cy="8505"/>
          </a:xfrm>
        </p:grpSpPr>
        <p:sp>
          <p:nvSpPr>
            <p:cNvPr id="3" name="任意多边形: 形状 194"/>
            <p:cNvSpPr/>
            <p:nvPr/>
          </p:nvSpPr>
          <p:spPr>
            <a:xfrm>
              <a:off x="0" y="5960"/>
              <a:ext cx="19200" cy="4657"/>
            </a:xfrm>
            <a:custGeom>
              <a:avLst/>
              <a:gdLst>
                <a:gd name="connsiteX0" fmla="*/ 2448606 w 12192000"/>
                <a:gd name="connsiteY0" fmla="*/ 469 h 2782828"/>
                <a:gd name="connsiteX1" fmla="*/ 12174991 w 12192000"/>
                <a:gd name="connsiteY1" fmla="*/ 616289 h 2782828"/>
                <a:gd name="connsiteX2" fmla="*/ 12192000 w 12192000"/>
                <a:gd name="connsiteY2" fmla="*/ 610398 h 2782828"/>
                <a:gd name="connsiteX3" fmla="*/ 12192000 w 12192000"/>
                <a:gd name="connsiteY3" fmla="*/ 2782828 h 2782828"/>
                <a:gd name="connsiteX4" fmla="*/ 0 w 12192000"/>
                <a:gd name="connsiteY4" fmla="*/ 2782828 h 2782828"/>
                <a:gd name="connsiteX5" fmla="*/ 0 w 12192000"/>
                <a:gd name="connsiteY5" fmla="*/ 341439 h 2782828"/>
                <a:gd name="connsiteX6" fmla="*/ 17009 w 12192000"/>
                <a:gd name="connsiteY6" fmla="*/ 335548 h 2782828"/>
                <a:gd name="connsiteX7" fmla="*/ 2448606 w 12192000"/>
                <a:gd name="connsiteY7" fmla="*/ 469 h 278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2782828">
                  <a:moveTo>
                    <a:pt x="2448606" y="469"/>
                  </a:moveTo>
                  <a:cubicBezTo>
                    <a:pt x="5690734" y="31864"/>
                    <a:pt x="8932862" y="1628167"/>
                    <a:pt x="12174991" y="616289"/>
                  </a:cubicBezTo>
                  <a:lnTo>
                    <a:pt x="12192000" y="610398"/>
                  </a:lnTo>
                  <a:lnTo>
                    <a:pt x="12192000" y="2782828"/>
                  </a:lnTo>
                  <a:lnTo>
                    <a:pt x="0" y="2782828"/>
                  </a:lnTo>
                  <a:lnTo>
                    <a:pt x="0" y="341439"/>
                  </a:lnTo>
                  <a:lnTo>
                    <a:pt x="17009" y="335548"/>
                  </a:lnTo>
                  <a:cubicBezTo>
                    <a:pt x="827541" y="82578"/>
                    <a:pt x="1638074" y="-7380"/>
                    <a:pt x="2448606" y="469"/>
                  </a:cubicBezTo>
                  <a:close/>
                </a:path>
              </a:pathLst>
            </a:custGeom>
            <a:solidFill>
              <a:srgbClr val="D6E8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4" name="任意多边形: 形状 192"/>
            <p:cNvSpPr/>
            <p:nvPr/>
          </p:nvSpPr>
          <p:spPr>
            <a:xfrm>
              <a:off x="0" y="6143"/>
              <a:ext cx="19200" cy="4657"/>
            </a:xfrm>
            <a:custGeom>
              <a:avLst/>
              <a:gdLst>
                <a:gd name="connsiteX0" fmla="*/ 2448606 w 12192000"/>
                <a:gd name="connsiteY0" fmla="*/ 469 h 2782828"/>
                <a:gd name="connsiteX1" fmla="*/ 12174991 w 12192000"/>
                <a:gd name="connsiteY1" fmla="*/ 616289 h 2782828"/>
                <a:gd name="connsiteX2" fmla="*/ 12192000 w 12192000"/>
                <a:gd name="connsiteY2" fmla="*/ 610398 h 2782828"/>
                <a:gd name="connsiteX3" fmla="*/ 12192000 w 12192000"/>
                <a:gd name="connsiteY3" fmla="*/ 2782828 h 2782828"/>
                <a:gd name="connsiteX4" fmla="*/ 0 w 12192000"/>
                <a:gd name="connsiteY4" fmla="*/ 2782828 h 2782828"/>
                <a:gd name="connsiteX5" fmla="*/ 0 w 12192000"/>
                <a:gd name="connsiteY5" fmla="*/ 341439 h 2782828"/>
                <a:gd name="connsiteX6" fmla="*/ 17009 w 12192000"/>
                <a:gd name="connsiteY6" fmla="*/ 335548 h 2782828"/>
                <a:gd name="connsiteX7" fmla="*/ 2448606 w 12192000"/>
                <a:gd name="connsiteY7" fmla="*/ 469 h 278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2782828">
                  <a:moveTo>
                    <a:pt x="2448606" y="469"/>
                  </a:moveTo>
                  <a:cubicBezTo>
                    <a:pt x="5690734" y="31864"/>
                    <a:pt x="8932862" y="1628167"/>
                    <a:pt x="12174991" y="616289"/>
                  </a:cubicBezTo>
                  <a:lnTo>
                    <a:pt x="12192000" y="610398"/>
                  </a:lnTo>
                  <a:lnTo>
                    <a:pt x="12192000" y="2782828"/>
                  </a:lnTo>
                  <a:lnTo>
                    <a:pt x="0" y="2782828"/>
                  </a:lnTo>
                  <a:lnTo>
                    <a:pt x="0" y="341439"/>
                  </a:lnTo>
                  <a:lnTo>
                    <a:pt x="17009" y="335548"/>
                  </a:lnTo>
                  <a:cubicBezTo>
                    <a:pt x="827541" y="82578"/>
                    <a:pt x="1638074" y="-7380"/>
                    <a:pt x="2448606" y="469"/>
                  </a:cubicBezTo>
                  <a:close/>
                </a:path>
              </a:pathLst>
            </a:custGeom>
            <a:gradFill>
              <a:gsLst>
                <a:gs pos="0">
                  <a:srgbClr val="364C7D"/>
                </a:gs>
                <a:gs pos="100000">
                  <a:srgbClr val="4A68AC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0" y="7180"/>
              <a:ext cx="2076" cy="1356"/>
              <a:chOff x="105413" y="5862398"/>
              <a:chExt cx="1318260" cy="861060"/>
            </a:xfr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18900000" scaled="1"/>
              <a:tileRect/>
            </a:gradFill>
          </p:grpSpPr>
          <p:sp>
            <p:nvSpPr>
              <p:cNvPr id="10" name="椭圆 9"/>
              <p:cNvSpPr/>
              <p:nvPr/>
            </p:nvSpPr>
            <p:spPr>
              <a:xfrm>
                <a:off x="1054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451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848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245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6642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039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9436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0833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2230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362713" y="58623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54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451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848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5245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6642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8039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9436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0833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2230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362713" y="59957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054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451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848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245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642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8039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9436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0833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2230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362713" y="61290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054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451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848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245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642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8039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9436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833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2230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362713" y="62624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54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2451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848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5245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6642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8039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9436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0833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2230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362713" y="63957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054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2451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848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5245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6642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8039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9436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0833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2230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362713" y="652914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1054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2451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3848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245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6642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8039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9436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10833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12230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1362713" y="6662498"/>
                <a:ext cx="60960" cy="609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17910" y="9507"/>
              <a:ext cx="1070" cy="1003"/>
              <a:chOff x="11406188" y="-622298"/>
              <a:chExt cx="1219200" cy="1143511"/>
            </a:xfrm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0" scaled="0"/>
            </a:gradFill>
          </p:grpSpPr>
          <p:grpSp>
            <p:nvGrpSpPr>
              <p:cNvPr id="86" name="组合 85"/>
              <p:cNvGrpSpPr/>
              <p:nvPr/>
            </p:nvGrpSpPr>
            <p:grpSpPr>
              <a:xfrm>
                <a:off x="11406188" y="-622298"/>
                <a:ext cx="1219200" cy="123825"/>
                <a:chOff x="11406188" y="-622300"/>
                <a:chExt cx="1219200" cy="123825"/>
              </a:xfrm>
              <a:grpFill/>
            </p:grpSpPr>
            <p:sp>
              <p:nvSpPr>
                <p:cNvPr id="115" name="矩形: 圆角 403"/>
                <p:cNvSpPr/>
                <p:nvPr/>
              </p:nvSpPr>
              <p:spPr>
                <a:xfrm>
                  <a:off x="125015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6" name="矩形: 圆角 404"/>
                <p:cNvSpPr/>
                <p:nvPr/>
              </p:nvSpPr>
              <p:spPr>
                <a:xfrm>
                  <a:off x="122824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7" name="矩形: 圆角 405"/>
                <p:cNvSpPr/>
                <p:nvPr/>
              </p:nvSpPr>
              <p:spPr>
                <a:xfrm>
                  <a:off x="1206341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8" name="矩形: 圆角 406"/>
                <p:cNvSpPr/>
                <p:nvPr/>
              </p:nvSpPr>
              <p:spPr>
                <a:xfrm>
                  <a:off x="1184433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9" name="矩形: 圆角 407"/>
                <p:cNvSpPr/>
                <p:nvPr/>
              </p:nvSpPr>
              <p:spPr>
                <a:xfrm>
                  <a:off x="116252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20" name="矩形: 圆角 408"/>
                <p:cNvSpPr/>
                <p:nvPr/>
              </p:nvSpPr>
              <p:spPr>
                <a:xfrm>
                  <a:off x="114061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</p:grpSp>
          <p:grpSp>
            <p:nvGrpSpPr>
              <p:cNvPr id="87" name="组合 86"/>
              <p:cNvGrpSpPr/>
              <p:nvPr/>
            </p:nvGrpSpPr>
            <p:grpSpPr>
              <a:xfrm>
                <a:off x="11406188" y="-367377"/>
                <a:ext cx="1219200" cy="123825"/>
                <a:chOff x="11406188" y="-622300"/>
                <a:chExt cx="1219200" cy="123825"/>
              </a:xfrm>
              <a:grpFill/>
            </p:grpSpPr>
            <p:sp>
              <p:nvSpPr>
                <p:cNvPr id="109" name="矩形: 圆角 397"/>
                <p:cNvSpPr/>
                <p:nvPr/>
              </p:nvSpPr>
              <p:spPr>
                <a:xfrm>
                  <a:off x="125015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0" name="矩形: 圆角 398"/>
                <p:cNvSpPr/>
                <p:nvPr/>
              </p:nvSpPr>
              <p:spPr>
                <a:xfrm>
                  <a:off x="122824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1" name="矩形: 圆角 399"/>
                <p:cNvSpPr/>
                <p:nvPr/>
              </p:nvSpPr>
              <p:spPr>
                <a:xfrm>
                  <a:off x="1206341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2" name="矩形: 圆角 400"/>
                <p:cNvSpPr/>
                <p:nvPr/>
              </p:nvSpPr>
              <p:spPr>
                <a:xfrm>
                  <a:off x="1184433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3" name="矩形: 圆角 401"/>
                <p:cNvSpPr/>
                <p:nvPr/>
              </p:nvSpPr>
              <p:spPr>
                <a:xfrm>
                  <a:off x="116252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14" name="矩形: 圆角 402"/>
                <p:cNvSpPr/>
                <p:nvPr/>
              </p:nvSpPr>
              <p:spPr>
                <a:xfrm>
                  <a:off x="114061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</p:grpSp>
          <p:grpSp>
            <p:nvGrpSpPr>
              <p:cNvPr id="88" name="组合 87"/>
              <p:cNvGrpSpPr/>
              <p:nvPr/>
            </p:nvGrpSpPr>
            <p:grpSpPr>
              <a:xfrm>
                <a:off x="11406188" y="-112456"/>
                <a:ext cx="1219200" cy="123825"/>
                <a:chOff x="11406188" y="-622300"/>
                <a:chExt cx="1219200" cy="123825"/>
              </a:xfrm>
              <a:grpFill/>
            </p:grpSpPr>
            <p:sp>
              <p:nvSpPr>
                <p:cNvPr id="103" name="矩形: 圆角 391"/>
                <p:cNvSpPr/>
                <p:nvPr/>
              </p:nvSpPr>
              <p:spPr>
                <a:xfrm>
                  <a:off x="125015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4" name="矩形: 圆角 392"/>
                <p:cNvSpPr/>
                <p:nvPr/>
              </p:nvSpPr>
              <p:spPr>
                <a:xfrm>
                  <a:off x="122824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5" name="矩形: 圆角 393"/>
                <p:cNvSpPr/>
                <p:nvPr/>
              </p:nvSpPr>
              <p:spPr>
                <a:xfrm>
                  <a:off x="1206341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6" name="矩形: 圆角 394"/>
                <p:cNvSpPr/>
                <p:nvPr/>
              </p:nvSpPr>
              <p:spPr>
                <a:xfrm>
                  <a:off x="1184433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7" name="矩形: 圆角 395"/>
                <p:cNvSpPr/>
                <p:nvPr/>
              </p:nvSpPr>
              <p:spPr>
                <a:xfrm>
                  <a:off x="116252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8" name="矩形: 圆角 396"/>
                <p:cNvSpPr/>
                <p:nvPr/>
              </p:nvSpPr>
              <p:spPr>
                <a:xfrm>
                  <a:off x="114061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11406188" y="142465"/>
                <a:ext cx="1219200" cy="123825"/>
                <a:chOff x="11406188" y="-622300"/>
                <a:chExt cx="1219200" cy="123825"/>
              </a:xfrm>
              <a:grpFill/>
            </p:grpSpPr>
            <p:sp>
              <p:nvSpPr>
                <p:cNvPr id="97" name="矩形: 圆角 385"/>
                <p:cNvSpPr/>
                <p:nvPr/>
              </p:nvSpPr>
              <p:spPr>
                <a:xfrm>
                  <a:off x="125015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8" name="矩形: 圆角 386"/>
                <p:cNvSpPr/>
                <p:nvPr/>
              </p:nvSpPr>
              <p:spPr>
                <a:xfrm>
                  <a:off x="122824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9" name="矩形: 圆角 387"/>
                <p:cNvSpPr/>
                <p:nvPr/>
              </p:nvSpPr>
              <p:spPr>
                <a:xfrm>
                  <a:off x="1206341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0" name="矩形: 圆角 388"/>
                <p:cNvSpPr/>
                <p:nvPr/>
              </p:nvSpPr>
              <p:spPr>
                <a:xfrm>
                  <a:off x="1184433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1" name="矩形: 圆角 389"/>
                <p:cNvSpPr/>
                <p:nvPr/>
              </p:nvSpPr>
              <p:spPr>
                <a:xfrm>
                  <a:off x="116252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102" name="矩形: 圆角 390"/>
                <p:cNvSpPr/>
                <p:nvPr/>
              </p:nvSpPr>
              <p:spPr>
                <a:xfrm>
                  <a:off x="114061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11406188" y="397388"/>
                <a:ext cx="1219200" cy="123825"/>
                <a:chOff x="11406188" y="-622300"/>
                <a:chExt cx="1219200" cy="123825"/>
              </a:xfrm>
              <a:grpFill/>
            </p:grpSpPr>
            <p:sp>
              <p:nvSpPr>
                <p:cNvPr id="91" name="矩形: 圆角 379"/>
                <p:cNvSpPr/>
                <p:nvPr/>
              </p:nvSpPr>
              <p:spPr>
                <a:xfrm>
                  <a:off x="125015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2" name="矩形: 圆角 380"/>
                <p:cNvSpPr/>
                <p:nvPr/>
              </p:nvSpPr>
              <p:spPr>
                <a:xfrm>
                  <a:off x="122824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3" name="矩形: 圆角 381"/>
                <p:cNvSpPr/>
                <p:nvPr/>
              </p:nvSpPr>
              <p:spPr>
                <a:xfrm>
                  <a:off x="1206341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4" name="矩形: 圆角 382"/>
                <p:cNvSpPr/>
                <p:nvPr/>
              </p:nvSpPr>
              <p:spPr>
                <a:xfrm>
                  <a:off x="1184433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5" name="矩形: 圆角 383"/>
                <p:cNvSpPr/>
                <p:nvPr/>
              </p:nvSpPr>
              <p:spPr>
                <a:xfrm>
                  <a:off x="11625263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  <p:sp>
              <p:nvSpPr>
                <p:cNvPr id="96" name="矩形: 圆角 384"/>
                <p:cNvSpPr/>
                <p:nvPr/>
              </p:nvSpPr>
              <p:spPr>
                <a:xfrm>
                  <a:off x="11406188" y="-622300"/>
                  <a:ext cx="123825" cy="123825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黑体 CN Normal" panose="020B0400000000000000" pitchFamily="34" charset="-122"/>
                  </a:endParaRPr>
                </a:p>
              </p:txBody>
            </p:sp>
          </p:grpSp>
        </p:grpSp>
        <p:sp>
          <p:nvSpPr>
            <p:cNvPr id="122" name="矩形: 圆角 79"/>
            <p:cNvSpPr/>
            <p:nvPr/>
          </p:nvSpPr>
          <p:spPr>
            <a:xfrm>
              <a:off x="813" y="3029"/>
              <a:ext cx="4169" cy="5821"/>
            </a:xfrm>
            <a:prstGeom prst="roundRect">
              <a:avLst>
                <a:gd name="adj" fmla="val 41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srgbClr val="364C7D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2301" y="4336"/>
              <a:ext cx="1200" cy="484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1B4367"/>
                  </a:solidFill>
                  <a:cs typeface="+mn-ea"/>
                  <a:sym typeface="思源黑体 CN Normal" panose="020B0400000000000000" pitchFamily="34" charset="-122"/>
                </a:rPr>
                <a:t>文献量</a:t>
              </a:r>
              <a:endParaRPr lang="zh-CN" altLang="en-US" sz="2000" b="1" dirty="0">
                <a:solidFill>
                  <a:srgbClr val="1B4367"/>
                </a:solidFill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1214" y="5218"/>
              <a:ext cx="3366" cy="1744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pPr algn="ctr"/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10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亿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+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数据、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380+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库、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5000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万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OA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、年更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5000W+</a:t>
              </a:r>
              <a:endParaRPr lang="en-US" altLang="zh-CN" sz="1600" b="1" kern="1400" spc="100" dirty="0">
                <a:solidFill>
                  <a:srgbClr val="1B4367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31" name="直接连接符 130"/>
            <p:cNvCxnSpPr/>
            <p:nvPr/>
          </p:nvCxnSpPr>
          <p:spPr>
            <a:xfrm>
              <a:off x="2720" y="5019"/>
              <a:ext cx="354" cy="0"/>
            </a:xfrm>
            <a:prstGeom prst="line">
              <a:avLst/>
            </a:prstGeom>
            <a:ln w="19050" cap="rnd">
              <a:solidFill>
                <a:srgbClr val="364C7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椭圆 126"/>
            <p:cNvSpPr/>
            <p:nvPr/>
          </p:nvSpPr>
          <p:spPr>
            <a:xfrm>
              <a:off x="2223" y="2418"/>
              <a:ext cx="1348" cy="1348"/>
            </a:xfrm>
            <a:prstGeom prst="ellipse">
              <a:avLst/>
            </a:prstGeom>
            <a:gradFill flip="none" rotWithShape="1">
              <a:gsLst>
                <a:gs pos="0">
                  <a:srgbClr val="364C7D"/>
                </a:gs>
                <a:gs pos="100000">
                  <a:srgbClr val="4A68AC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15900" dist="152400" dir="2700000" sx="97000" sy="97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28" name="弧形 127"/>
            <p:cNvSpPr/>
            <p:nvPr/>
          </p:nvSpPr>
          <p:spPr>
            <a:xfrm>
              <a:off x="2100" y="2295"/>
              <a:ext cx="1593" cy="1593"/>
            </a:xfrm>
            <a:prstGeom prst="arc">
              <a:avLst>
                <a:gd name="adj1" fmla="val 8462759"/>
                <a:gd name="adj2" fmla="val 1814313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364C7D"/>
                  </a:gs>
                  <a:gs pos="100000">
                    <a:srgbClr val="4A68AC">
                      <a:alpha val="0"/>
                    </a:srgbClr>
                  </a:gs>
                </a:gsLst>
                <a:lin ang="8100000" scaled="0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126" name="图形 89"/>
            <p:cNvSpPr/>
            <p:nvPr/>
          </p:nvSpPr>
          <p:spPr>
            <a:xfrm>
              <a:off x="2490" y="2686"/>
              <a:ext cx="814" cy="813"/>
            </a:xfrm>
            <a:custGeom>
              <a:avLst/>
              <a:gdLst>
                <a:gd name="connsiteX0" fmla="*/ 176197 w 351846"/>
                <a:gd name="connsiteY0" fmla="*/ 126167 h 351838"/>
                <a:gd name="connsiteX1" fmla="*/ 126146 w 351846"/>
                <a:gd name="connsiteY1" fmla="*/ 176316 h 351838"/>
                <a:gd name="connsiteX2" fmla="*/ 176197 w 351846"/>
                <a:gd name="connsiteY2" fmla="*/ 226465 h 351838"/>
                <a:gd name="connsiteX3" fmla="*/ 226248 w 351846"/>
                <a:gd name="connsiteY3" fmla="*/ 176316 h 351838"/>
                <a:gd name="connsiteX4" fmla="*/ 176197 w 351846"/>
                <a:gd name="connsiteY4" fmla="*/ 126167 h 351838"/>
                <a:gd name="connsiteX5" fmla="*/ 176197 w 351846"/>
                <a:gd name="connsiteY5" fmla="*/ 203660 h 351838"/>
                <a:gd name="connsiteX6" fmla="*/ 148907 w 351846"/>
                <a:gd name="connsiteY6" fmla="*/ 176316 h 351838"/>
                <a:gd name="connsiteX7" fmla="*/ 176197 w 351846"/>
                <a:gd name="connsiteY7" fmla="*/ 148972 h 351838"/>
                <a:gd name="connsiteX8" fmla="*/ 203488 w 351846"/>
                <a:gd name="connsiteY8" fmla="*/ 176316 h 351838"/>
                <a:gd name="connsiteX9" fmla="*/ 176197 w 351846"/>
                <a:gd name="connsiteY9" fmla="*/ 203660 h 351838"/>
                <a:gd name="connsiteX10" fmla="*/ 340733 w 351846"/>
                <a:gd name="connsiteY10" fmla="*/ 164857 h 351838"/>
                <a:gd name="connsiteX11" fmla="*/ 328617 w 351846"/>
                <a:gd name="connsiteY11" fmla="*/ 164857 h 351838"/>
                <a:gd name="connsiteX12" fmla="*/ 317067 w 351846"/>
                <a:gd name="connsiteY12" fmla="*/ 116637 h 351838"/>
                <a:gd name="connsiteX13" fmla="*/ 284341 w 351846"/>
                <a:gd name="connsiteY13" fmla="*/ 67962 h 351838"/>
                <a:gd name="connsiteX14" fmla="*/ 235761 w 351846"/>
                <a:gd name="connsiteY14" fmla="*/ 35173 h 351838"/>
                <a:gd name="connsiteX15" fmla="*/ 187522 w 351846"/>
                <a:gd name="connsiteY15" fmla="*/ 23600 h 351838"/>
                <a:gd name="connsiteX16" fmla="*/ 187522 w 351846"/>
                <a:gd name="connsiteY16" fmla="*/ 11346 h 351838"/>
                <a:gd name="connsiteX17" fmla="*/ 176198 w 351846"/>
                <a:gd name="connsiteY17" fmla="*/ 0 h 351838"/>
                <a:gd name="connsiteX18" fmla="*/ 164874 w 351846"/>
                <a:gd name="connsiteY18" fmla="*/ 11346 h 351838"/>
                <a:gd name="connsiteX19" fmla="*/ 164874 w 351846"/>
                <a:gd name="connsiteY19" fmla="*/ 23486 h 351838"/>
                <a:gd name="connsiteX20" fmla="*/ 116748 w 351846"/>
                <a:gd name="connsiteY20" fmla="*/ 35059 h 351838"/>
                <a:gd name="connsiteX21" fmla="*/ 68056 w 351846"/>
                <a:gd name="connsiteY21" fmla="*/ 67962 h 351838"/>
                <a:gd name="connsiteX22" fmla="*/ 35330 w 351846"/>
                <a:gd name="connsiteY22" fmla="*/ 116637 h 351838"/>
                <a:gd name="connsiteX23" fmla="*/ 23780 w 351846"/>
                <a:gd name="connsiteY23" fmla="*/ 164857 h 351838"/>
                <a:gd name="connsiteX24" fmla="*/ 11324 w 351846"/>
                <a:gd name="connsiteY24" fmla="*/ 164857 h 351838"/>
                <a:gd name="connsiteX25" fmla="*/ 0 w 351846"/>
                <a:gd name="connsiteY25" fmla="*/ 176203 h 351838"/>
                <a:gd name="connsiteX26" fmla="*/ 11324 w 351846"/>
                <a:gd name="connsiteY26" fmla="*/ 187549 h 351838"/>
                <a:gd name="connsiteX27" fmla="*/ 23780 w 351846"/>
                <a:gd name="connsiteY27" fmla="*/ 187549 h 351838"/>
                <a:gd name="connsiteX28" fmla="*/ 35330 w 351846"/>
                <a:gd name="connsiteY28" fmla="*/ 235769 h 351838"/>
                <a:gd name="connsiteX29" fmla="*/ 68056 w 351846"/>
                <a:gd name="connsiteY29" fmla="*/ 284443 h 351838"/>
                <a:gd name="connsiteX30" fmla="*/ 116635 w 351846"/>
                <a:gd name="connsiteY30" fmla="*/ 317233 h 351838"/>
                <a:gd name="connsiteX31" fmla="*/ 164762 w 351846"/>
                <a:gd name="connsiteY31" fmla="*/ 328806 h 351838"/>
                <a:gd name="connsiteX32" fmla="*/ 164762 w 351846"/>
                <a:gd name="connsiteY32" fmla="*/ 340492 h 351838"/>
                <a:gd name="connsiteX33" fmla="*/ 176085 w 351846"/>
                <a:gd name="connsiteY33" fmla="*/ 351838 h 351838"/>
                <a:gd name="connsiteX34" fmla="*/ 187409 w 351846"/>
                <a:gd name="connsiteY34" fmla="*/ 340492 h 351838"/>
                <a:gd name="connsiteX35" fmla="*/ 187409 w 351846"/>
                <a:gd name="connsiteY35" fmla="*/ 329033 h 351838"/>
                <a:gd name="connsiteX36" fmla="*/ 235535 w 351846"/>
                <a:gd name="connsiteY36" fmla="*/ 317460 h 351838"/>
                <a:gd name="connsiteX37" fmla="*/ 284115 w 351846"/>
                <a:gd name="connsiteY37" fmla="*/ 284670 h 351838"/>
                <a:gd name="connsiteX38" fmla="*/ 316841 w 351846"/>
                <a:gd name="connsiteY38" fmla="*/ 235996 h 351838"/>
                <a:gd name="connsiteX39" fmla="*/ 328391 w 351846"/>
                <a:gd name="connsiteY39" fmla="*/ 187776 h 351838"/>
                <a:gd name="connsiteX40" fmla="*/ 340507 w 351846"/>
                <a:gd name="connsiteY40" fmla="*/ 187776 h 351838"/>
                <a:gd name="connsiteX41" fmla="*/ 351831 w 351846"/>
                <a:gd name="connsiteY41" fmla="*/ 176430 h 351838"/>
                <a:gd name="connsiteX42" fmla="*/ 340733 w 351846"/>
                <a:gd name="connsiteY42" fmla="*/ 164857 h 351838"/>
                <a:gd name="connsiteX43" fmla="*/ 187521 w 351846"/>
                <a:gd name="connsiteY43" fmla="*/ 306114 h 351838"/>
                <a:gd name="connsiteX44" fmla="*/ 187521 w 351846"/>
                <a:gd name="connsiteY44" fmla="*/ 279564 h 351838"/>
                <a:gd name="connsiteX45" fmla="*/ 176197 w 351846"/>
                <a:gd name="connsiteY45" fmla="*/ 268218 h 351838"/>
                <a:gd name="connsiteX46" fmla="*/ 164873 w 351846"/>
                <a:gd name="connsiteY46" fmla="*/ 279564 h 351838"/>
                <a:gd name="connsiteX47" fmla="*/ 164873 w 351846"/>
                <a:gd name="connsiteY47" fmla="*/ 306114 h 351838"/>
                <a:gd name="connsiteX48" fmla="*/ 46539 w 351846"/>
                <a:gd name="connsiteY48" fmla="*/ 187662 h 351838"/>
                <a:gd name="connsiteX49" fmla="*/ 74282 w 351846"/>
                <a:gd name="connsiteY49" fmla="*/ 187662 h 351838"/>
                <a:gd name="connsiteX50" fmla="*/ 85606 w 351846"/>
                <a:gd name="connsiteY50" fmla="*/ 176316 h 351838"/>
                <a:gd name="connsiteX51" fmla="*/ 74282 w 351846"/>
                <a:gd name="connsiteY51" fmla="*/ 164970 h 351838"/>
                <a:gd name="connsiteX52" fmla="*/ 46539 w 351846"/>
                <a:gd name="connsiteY52" fmla="*/ 164970 h 351838"/>
                <a:gd name="connsiteX53" fmla="*/ 164760 w 351846"/>
                <a:gd name="connsiteY53" fmla="*/ 46519 h 351838"/>
                <a:gd name="connsiteX54" fmla="*/ 164760 w 351846"/>
                <a:gd name="connsiteY54" fmla="*/ 72161 h 351838"/>
                <a:gd name="connsiteX55" fmla="*/ 176083 w 351846"/>
                <a:gd name="connsiteY55" fmla="*/ 83507 h 351838"/>
                <a:gd name="connsiteX56" fmla="*/ 187407 w 351846"/>
                <a:gd name="connsiteY56" fmla="*/ 72161 h 351838"/>
                <a:gd name="connsiteX57" fmla="*/ 187407 w 351846"/>
                <a:gd name="connsiteY57" fmla="*/ 46405 h 351838"/>
                <a:gd name="connsiteX58" fmla="*/ 305742 w 351846"/>
                <a:gd name="connsiteY58" fmla="*/ 164857 h 351838"/>
                <a:gd name="connsiteX59" fmla="*/ 277885 w 351846"/>
                <a:gd name="connsiteY59" fmla="*/ 164857 h 351838"/>
                <a:gd name="connsiteX60" fmla="*/ 266561 w 351846"/>
                <a:gd name="connsiteY60" fmla="*/ 176203 h 351838"/>
                <a:gd name="connsiteX61" fmla="*/ 277885 w 351846"/>
                <a:gd name="connsiteY61" fmla="*/ 187549 h 351838"/>
                <a:gd name="connsiteX62" fmla="*/ 305742 w 351846"/>
                <a:gd name="connsiteY62" fmla="*/ 187549 h 351838"/>
                <a:gd name="connsiteX63" fmla="*/ 187521 w 351846"/>
                <a:gd name="connsiteY63" fmla="*/ 306114 h 35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51846" h="351838">
                  <a:moveTo>
                    <a:pt x="176197" y="126167"/>
                  </a:moveTo>
                  <a:cubicBezTo>
                    <a:pt x="148567" y="126167"/>
                    <a:pt x="126146" y="148632"/>
                    <a:pt x="126146" y="176316"/>
                  </a:cubicBezTo>
                  <a:cubicBezTo>
                    <a:pt x="126146" y="204000"/>
                    <a:pt x="148567" y="226465"/>
                    <a:pt x="176197" y="226465"/>
                  </a:cubicBezTo>
                  <a:cubicBezTo>
                    <a:pt x="203827" y="226465"/>
                    <a:pt x="226248" y="204000"/>
                    <a:pt x="226248" y="176316"/>
                  </a:cubicBezTo>
                  <a:cubicBezTo>
                    <a:pt x="226135" y="148632"/>
                    <a:pt x="203714" y="126167"/>
                    <a:pt x="176197" y="126167"/>
                  </a:cubicBezTo>
                  <a:close/>
                  <a:moveTo>
                    <a:pt x="176197" y="203660"/>
                  </a:moveTo>
                  <a:cubicBezTo>
                    <a:pt x="161137" y="203660"/>
                    <a:pt x="148907" y="191406"/>
                    <a:pt x="148907" y="176316"/>
                  </a:cubicBezTo>
                  <a:cubicBezTo>
                    <a:pt x="148907" y="161226"/>
                    <a:pt x="161136" y="148972"/>
                    <a:pt x="176197" y="148972"/>
                  </a:cubicBezTo>
                  <a:cubicBezTo>
                    <a:pt x="191258" y="148972"/>
                    <a:pt x="203488" y="161226"/>
                    <a:pt x="203488" y="176316"/>
                  </a:cubicBezTo>
                  <a:cubicBezTo>
                    <a:pt x="203488" y="191407"/>
                    <a:pt x="191258" y="203660"/>
                    <a:pt x="176197" y="203660"/>
                  </a:cubicBezTo>
                  <a:close/>
                  <a:moveTo>
                    <a:pt x="340733" y="164857"/>
                  </a:moveTo>
                  <a:lnTo>
                    <a:pt x="328617" y="164857"/>
                  </a:lnTo>
                  <a:cubicBezTo>
                    <a:pt x="327372" y="148178"/>
                    <a:pt x="323521" y="132067"/>
                    <a:pt x="317067" y="116637"/>
                  </a:cubicBezTo>
                  <a:cubicBezTo>
                    <a:pt x="309367" y="98370"/>
                    <a:pt x="298382" y="82031"/>
                    <a:pt x="284341" y="67962"/>
                  </a:cubicBezTo>
                  <a:cubicBezTo>
                    <a:pt x="270299" y="53894"/>
                    <a:pt x="253993" y="42888"/>
                    <a:pt x="235761" y="35173"/>
                  </a:cubicBezTo>
                  <a:cubicBezTo>
                    <a:pt x="220361" y="28706"/>
                    <a:pt x="204168" y="24734"/>
                    <a:pt x="187522" y="23600"/>
                  </a:cubicBezTo>
                  <a:lnTo>
                    <a:pt x="187522" y="11346"/>
                  </a:lnTo>
                  <a:cubicBezTo>
                    <a:pt x="187522" y="5105"/>
                    <a:pt x="182426" y="0"/>
                    <a:pt x="176198" y="0"/>
                  </a:cubicBezTo>
                  <a:cubicBezTo>
                    <a:pt x="169971" y="0"/>
                    <a:pt x="164874" y="5106"/>
                    <a:pt x="164874" y="11346"/>
                  </a:cubicBezTo>
                  <a:lnTo>
                    <a:pt x="164874" y="23486"/>
                  </a:lnTo>
                  <a:cubicBezTo>
                    <a:pt x="148228" y="24734"/>
                    <a:pt x="132148" y="28592"/>
                    <a:pt x="116748" y="35059"/>
                  </a:cubicBezTo>
                  <a:cubicBezTo>
                    <a:pt x="98517" y="42888"/>
                    <a:pt x="82097" y="53893"/>
                    <a:pt x="68056" y="67962"/>
                  </a:cubicBezTo>
                  <a:cubicBezTo>
                    <a:pt x="54014" y="82031"/>
                    <a:pt x="43030" y="98483"/>
                    <a:pt x="35330" y="116637"/>
                  </a:cubicBezTo>
                  <a:cubicBezTo>
                    <a:pt x="28876" y="132067"/>
                    <a:pt x="24912" y="148179"/>
                    <a:pt x="23780" y="164857"/>
                  </a:cubicBezTo>
                  <a:lnTo>
                    <a:pt x="11324" y="164857"/>
                  </a:lnTo>
                  <a:cubicBezTo>
                    <a:pt x="5096" y="164857"/>
                    <a:pt x="0" y="169963"/>
                    <a:pt x="0" y="176203"/>
                  </a:cubicBezTo>
                  <a:cubicBezTo>
                    <a:pt x="0" y="182443"/>
                    <a:pt x="5096" y="187549"/>
                    <a:pt x="11324" y="187549"/>
                  </a:cubicBezTo>
                  <a:lnTo>
                    <a:pt x="23780" y="187549"/>
                  </a:lnTo>
                  <a:cubicBezTo>
                    <a:pt x="25025" y="204227"/>
                    <a:pt x="28876" y="220339"/>
                    <a:pt x="35330" y="235769"/>
                  </a:cubicBezTo>
                  <a:cubicBezTo>
                    <a:pt x="43030" y="254036"/>
                    <a:pt x="54015" y="270374"/>
                    <a:pt x="68056" y="284443"/>
                  </a:cubicBezTo>
                  <a:cubicBezTo>
                    <a:pt x="82098" y="298512"/>
                    <a:pt x="98404" y="309518"/>
                    <a:pt x="116635" y="317233"/>
                  </a:cubicBezTo>
                  <a:cubicBezTo>
                    <a:pt x="132036" y="323700"/>
                    <a:pt x="148116" y="327671"/>
                    <a:pt x="164762" y="328806"/>
                  </a:cubicBezTo>
                  <a:lnTo>
                    <a:pt x="164762" y="340492"/>
                  </a:lnTo>
                  <a:cubicBezTo>
                    <a:pt x="164762" y="346733"/>
                    <a:pt x="169857" y="351838"/>
                    <a:pt x="176085" y="351838"/>
                  </a:cubicBezTo>
                  <a:cubicBezTo>
                    <a:pt x="182313" y="351838"/>
                    <a:pt x="187409" y="346732"/>
                    <a:pt x="187409" y="340492"/>
                  </a:cubicBezTo>
                  <a:lnTo>
                    <a:pt x="187409" y="329033"/>
                  </a:lnTo>
                  <a:cubicBezTo>
                    <a:pt x="204055" y="327785"/>
                    <a:pt x="220135" y="323927"/>
                    <a:pt x="235535" y="317460"/>
                  </a:cubicBezTo>
                  <a:cubicBezTo>
                    <a:pt x="253767" y="309745"/>
                    <a:pt x="270073" y="298739"/>
                    <a:pt x="284115" y="284670"/>
                  </a:cubicBezTo>
                  <a:cubicBezTo>
                    <a:pt x="298156" y="270601"/>
                    <a:pt x="309141" y="254263"/>
                    <a:pt x="316841" y="235996"/>
                  </a:cubicBezTo>
                  <a:cubicBezTo>
                    <a:pt x="323295" y="220566"/>
                    <a:pt x="327259" y="204454"/>
                    <a:pt x="328391" y="187776"/>
                  </a:cubicBezTo>
                  <a:lnTo>
                    <a:pt x="340507" y="187776"/>
                  </a:lnTo>
                  <a:cubicBezTo>
                    <a:pt x="346735" y="187776"/>
                    <a:pt x="351831" y="182670"/>
                    <a:pt x="351831" y="176430"/>
                  </a:cubicBezTo>
                  <a:cubicBezTo>
                    <a:pt x="352170" y="169963"/>
                    <a:pt x="347075" y="164857"/>
                    <a:pt x="340733" y="164857"/>
                  </a:cubicBezTo>
                  <a:close/>
                  <a:moveTo>
                    <a:pt x="187521" y="306114"/>
                  </a:moveTo>
                  <a:lnTo>
                    <a:pt x="187521" y="279564"/>
                  </a:lnTo>
                  <a:cubicBezTo>
                    <a:pt x="187521" y="273324"/>
                    <a:pt x="182425" y="268218"/>
                    <a:pt x="176197" y="268218"/>
                  </a:cubicBezTo>
                  <a:cubicBezTo>
                    <a:pt x="169969" y="268218"/>
                    <a:pt x="164873" y="273324"/>
                    <a:pt x="164873" y="279564"/>
                  </a:cubicBezTo>
                  <a:lnTo>
                    <a:pt x="164873" y="306114"/>
                  </a:lnTo>
                  <a:cubicBezTo>
                    <a:pt x="102139" y="300668"/>
                    <a:pt x="51974" y="250519"/>
                    <a:pt x="46539" y="187662"/>
                  </a:cubicBezTo>
                  <a:lnTo>
                    <a:pt x="74282" y="187662"/>
                  </a:lnTo>
                  <a:cubicBezTo>
                    <a:pt x="80511" y="187662"/>
                    <a:pt x="85606" y="182556"/>
                    <a:pt x="85606" y="176316"/>
                  </a:cubicBezTo>
                  <a:cubicBezTo>
                    <a:pt x="85606" y="170076"/>
                    <a:pt x="80510" y="164970"/>
                    <a:pt x="74282" y="164970"/>
                  </a:cubicBezTo>
                  <a:lnTo>
                    <a:pt x="46539" y="164970"/>
                  </a:lnTo>
                  <a:cubicBezTo>
                    <a:pt x="51974" y="102227"/>
                    <a:pt x="102026" y="51965"/>
                    <a:pt x="164760" y="46519"/>
                  </a:cubicBezTo>
                  <a:lnTo>
                    <a:pt x="164760" y="72161"/>
                  </a:lnTo>
                  <a:cubicBezTo>
                    <a:pt x="164760" y="78401"/>
                    <a:pt x="169855" y="83507"/>
                    <a:pt x="176083" y="83507"/>
                  </a:cubicBezTo>
                  <a:cubicBezTo>
                    <a:pt x="182311" y="83507"/>
                    <a:pt x="187407" y="78401"/>
                    <a:pt x="187407" y="72161"/>
                  </a:cubicBezTo>
                  <a:lnTo>
                    <a:pt x="187407" y="46405"/>
                  </a:lnTo>
                  <a:cubicBezTo>
                    <a:pt x="250255" y="51851"/>
                    <a:pt x="300306" y="102114"/>
                    <a:pt x="305742" y="164857"/>
                  </a:cubicBezTo>
                  <a:lnTo>
                    <a:pt x="277885" y="164857"/>
                  </a:lnTo>
                  <a:cubicBezTo>
                    <a:pt x="271657" y="164857"/>
                    <a:pt x="266561" y="169963"/>
                    <a:pt x="266561" y="176203"/>
                  </a:cubicBezTo>
                  <a:cubicBezTo>
                    <a:pt x="266561" y="182443"/>
                    <a:pt x="271657" y="187549"/>
                    <a:pt x="277885" y="187549"/>
                  </a:cubicBezTo>
                  <a:lnTo>
                    <a:pt x="305742" y="187549"/>
                  </a:lnTo>
                  <a:cubicBezTo>
                    <a:pt x="300306" y="250519"/>
                    <a:pt x="250255" y="300668"/>
                    <a:pt x="187521" y="306114"/>
                  </a:cubicBezTo>
                  <a:close/>
                </a:path>
              </a:pathLst>
            </a:custGeom>
            <a:solidFill>
              <a:schemeClr val="bg1"/>
            </a:solidFill>
            <a:ln w="3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33" name="矩形: 圆角 244"/>
            <p:cNvSpPr/>
            <p:nvPr/>
          </p:nvSpPr>
          <p:spPr>
            <a:xfrm>
              <a:off x="5286" y="3467"/>
              <a:ext cx="4169" cy="5821"/>
            </a:xfrm>
            <a:prstGeom prst="roundRect">
              <a:avLst>
                <a:gd name="adj" fmla="val 41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srgbClr val="364C7D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6571" y="4774"/>
              <a:ext cx="1600" cy="484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1B4367"/>
                  </a:solidFill>
                  <a:cs typeface="+mn-ea"/>
                  <a:sym typeface="+mn-lt"/>
                </a:rPr>
                <a:t>资源种类</a:t>
              </a:r>
              <a:endParaRPr lang="zh-CN" altLang="en-US" sz="20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5688" y="5656"/>
              <a:ext cx="3366" cy="2326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ea"/>
                </a:rPr>
                <a:t>图书、期刊、学位论文、会议论文、标准、专利、法规、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ea"/>
                </a:rPr>
                <a:t>案例、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ea"/>
                </a:rPr>
                <a:t>成果、多媒体、报纸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ea"/>
                </a:rPr>
                <a:t>等</a:t>
              </a: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ea"/>
                </a:rPr>
                <a:t>11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ea"/>
                </a:rPr>
                <a:t>种</a:t>
              </a:r>
              <a:endParaRPr lang="zh-CN" altLang="en-US" sz="1600" b="1" dirty="0">
                <a:solidFill>
                  <a:srgbClr val="1B4367"/>
                </a:solidFill>
                <a:cs typeface="+mn-ea"/>
                <a:sym typeface="+mn-ea"/>
              </a:endParaRPr>
            </a:p>
          </p:txBody>
        </p:sp>
        <p:cxnSp>
          <p:nvCxnSpPr>
            <p:cNvPr id="144" name="直接连接符 143"/>
            <p:cNvCxnSpPr/>
            <p:nvPr/>
          </p:nvCxnSpPr>
          <p:spPr>
            <a:xfrm>
              <a:off x="7194" y="5457"/>
              <a:ext cx="354" cy="0"/>
            </a:xfrm>
            <a:prstGeom prst="line">
              <a:avLst/>
            </a:prstGeom>
            <a:ln w="19050" cap="rnd">
              <a:solidFill>
                <a:srgbClr val="BCA98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椭圆 139"/>
            <p:cNvSpPr/>
            <p:nvPr/>
          </p:nvSpPr>
          <p:spPr>
            <a:xfrm>
              <a:off x="6697" y="2856"/>
              <a:ext cx="1348" cy="1348"/>
            </a:xfrm>
            <a:prstGeom prst="ellipse">
              <a:avLst/>
            </a:prstGeom>
            <a:solidFill>
              <a:srgbClr val="D6E8EC"/>
            </a:solidFill>
            <a:ln>
              <a:noFill/>
            </a:ln>
            <a:effectLst>
              <a:outerShdw blurRad="215900" dist="152400" dir="2700000" sx="97000" sy="97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41" name="弧形 140"/>
            <p:cNvSpPr/>
            <p:nvPr/>
          </p:nvSpPr>
          <p:spPr>
            <a:xfrm>
              <a:off x="6574" y="2811"/>
              <a:ext cx="1593" cy="1593"/>
            </a:xfrm>
            <a:prstGeom prst="arc">
              <a:avLst>
                <a:gd name="adj1" fmla="val 8462759"/>
                <a:gd name="adj2" fmla="val 18143130"/>
              </a:avLst>
            </a:prstGeom>
            <a:noFill/>
            <a:ln w="12700" cap="flat" cmpd="sng" algn="ctr">
              <a:gradFill flip="none" rotWithShape="1">
                <a:gsLst>
                  <a:gs pos="1000">
                    <a:srgbClr val="BCA981"/>
                  </a:gs>
                  <a:gs pos="100000">
                    <a:srgbClr val="DECEB4">
                      <a:alpha val="0"/>
                    </a:srgbClr>
                  </a:gs>
                </a:gsLst>
                <a:lin ang="8100000" scaled="0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grpSp>
          <p:nvGrpSpPr>
            <p:cNvPr id="137" name="图形 90"/>
            <p:cNvGrpSpPr/>
            <p:nvPr/>
          </p:nvGrpSpPr>
          <p:grpSpPr>
            <a:xfrm>
              <a:off x="6985" y="3263"/>
              <a:ext cx="771" cy="534"/>
              <a:chOff x="909540" y="7285875"/>
              <a:chExt cx="473841" cy="327918"/>
            </a:xfrm>
            <a:solidFill>
              <a:schemeClr val="bg1"/>
            </a:solidFill>
          </p:grpSpPr>
          <p:sp>
            <p:nvSpPr>
              <p:cNvPr id="138" name="任意多边形: 形状 283"/>
              <p:cNvSpPr/>
              <p:nvPr/>
            </p:nvSpPr>
            <p:spPr>
              <a:xfrm>
                <a:off x="909540" y="7285875"/>
                <a:ext cx="473956" cy="327918"/>
              </a:xfrm>
              <a:custGeom>
                <a:avLst/>
                <a:gdLst>
                  <a:gd name="connsiteX0" fmla="*/ 92812 w 473956"/>
                  <a:gd name="connsiteY0" fmla="*/ 33860 h 327918"/>
                  <a:gd name="connsiteX1" fmla="*/ 16938 w 473956"/>
                  <a:gd name="connsiteY1" fmla="*/ 33860 h 327918"/>
                  <a:gd name="connsiteX2" fmla="*/ 0 w 473956"/>
                  <a:gd name="connsiteY2" fmla="*/ 16930 h 327918"/>
                  <a:gd name="connsiteX3" fmla="*/ 16938 w 473956"/>
                  <a:gd name="connsiteY3" fmla="*/ 0 h 327918"/>
                  <a:gd name="connsiteX4" fmla="*/ 92812 w 473956"/>
                  <a:gd name="connsiteY4" fmla="*/ 0 h 327918"/>
                  <a:gd name="connsiteX5" fmla="*/ 109750 w 473956"/>
                  <a:gd name="connsiteY5" fmla="*/ 16930 h 327918"/>
                  <a:gd name="connsiteX6" fmla="*/ 92812 w 473956"/>
                  <a:gd name="connsiteY6" fmla="*/ 33860 h 327918"/>
                  <a:gd name="connsiteX7" fmla="*/ 92812 w 473956"/>
                  <a:gd name="connsiteY7" fmla="*/ 129636 h 327918"/>
                  <a:gd name="connsiteX8" fmla="*/ 62483 w 473956"/>
                  <a:gd name="connsiteY8" fmla="*/ 129636 h 327918"/>
                  <a:gd name="connsiteX9" fmla="*/ 45545 w 473956"/>
                  <a:gd name="connsiteY9" fmla="*/ 112706 h 327918"/>
                  <a:gd name="connsiteX10" fmla="*/ 62483 w 473956"/>
                  <a:gd name="connsiteY10" fmla="*/ 95775 h 327918"/>
                  <a:gd name="connsiteX11" fmla="*/ 92812 w 473956"/>
                  <a:gd name="connsiteY11" fmla="*/ 95775 h 327918"/>
                  <a:gd name="connsiteX12" fmla="*/ 109750 w 473956"/>
                  <a:gd name="connsiteY12" fmla="*/ 112706 h 327918"/>
                  <a:gd name="connsiteX13" fmla="*/ 92812 w 473956"/>
                  <a:gd name="connsiteY13" fmla="*/ 129636 h 327918"/>
                  <a:gd name="connsiteX14" fmla="*/ 92812 w 473956"/>
                  <a:gd name="connsiteY14" fmla="*/ 321238 h 327918"/>
                  <a:gd name="connsiteX15" fmla="*/ 16938 w 473956"/>
                  <a:gd name="connsiteY15" fmla="*/ 321238 h 327918"/>
                  <a:gd name="connsiteX16" fmla="*/ 0 w 473956"/>
                  <a:gd name="connsiteY16" fmla="*/ 304308 h 327918"/>
                  <a:gd name="connsiteX17" fmla="*/ 16938 w 473956"/>
                  <a:gd name="connsiteY17" fmla="*/ 287378 h 327918"/>
                  <a:gd name="connsiteX18" fmla="*/ 92812 w 473956"/>
                  <a:gd name="connsiteY18" fmla="*/ 287378 h 327918"/>
                  <a:gd name="connsiteX19" fmla="*/ 109750 w 473956"/>
                  <a:gd name="connsiteY19" fmla="*/ 304308 h 327918"/>
                  <a:gd name="connsiteX20" fmla="*/ 92812 w 473956"/>
                  <a:gd name="connsiteY20" fmla="*/ 321238 h 327918"/>
                  <a:gd name="connsiteX21" fmla="*/ 92812 w 473956"/>
                  <a:gd name="connsiteY21" fmla="*/ 225463 h 327918"/>
                  <a:gd name="connsiteX22" fmla="*/ 62483 w 473956"/>
                  <a:gd name="connsiteY22" fmla="*/ 225463 h 327918"/>
                  <a:gd name="connsiteX23" fmla="*/ 45545 w 473956"/>
                  <a:gd name="connsiteY23" fmla="*/ 208532 h 327918"/>
                  <a:gd name="connsiteX24" fmla="*/ 62483 w 473956"/>
                  <a:gd name="connsiteY24" fmla="*/ 191602 h 327918"/>
                  <a:gd name="connsiteX25" fmla="*/ 92812 w 473956"/>
                  <a:gd name="connsiteY25" fmla="*/ 191602 h 327918"/>
                  <a:gd name="connsiteX26" fmla="*/ 109750 w 473956"/>
                  <a:gd name="connsiteY26" fmla="*/ 208532 h 327918"/>
                  <a:gd name="connsiteX27" fmla="*/ 92812 w 473956"/>
                  <a:gd name="connsiteY27" fmla="*/ 225463 h 327918"/>
                  <a:gd name="connsiteX28" fmla="*/ 457018 w 473956"/>
                  <a:gd name="connsiteY28" fmla="*/ 33860 h 327918"/>
                  <a:gd name="connsiteX29" fmla="*/ 381146 w 473956"/>
                  <a:gd name="connsiteY29" fmla="*/ 33860 h 327918"/>
                  <a:gd name="connsiteX30" fmla="*/ 364207 w 473956"/>
                  <a:gd name="connsiteY30" fmla="*/ 16930 h 327918"/>
                  <a:gd name="connsiteX31" fmla="*/ 381146 w 473956"/>
                  <a:gd name="connsiteY31" fmla="*/ 0 h 327918"/>
                  <a:gd name="connsiteX32" fmla="*/ 457018 w 473956"/>
                  <a:gd name="connsiteY32" fmla="*/ 0 h 327918"/>
                  <a:gd name="connsiteX33" fmla="*/ 473956 w 473956"/>
                  <a:gd name="connsiteY33" fmla="*/ 16930 h 327918"/>
                  <a:gd name="connsiteX34" fmla="*/ 457018 w 473956"/>
                  <a:gd name="connsiteY34" fmla="*/ 33860 h 327918"/>
                  <a:gd name="connsiteX35" fmla="*/ 411268 w 473956"/>
                  <a:gd name="connsiteY35" fmla="*/ 129636 h 327918"/>
                  <a:gd name="connsiteX36" fmla="*/ 380937 w 473956"/>
                  <a:gd name="connsiteY36" fmla="*/ 129636 h 327918"/>
                  <a:gd name="connsiteX37" fmla="*/ 364002 w 473956"/>
                  <a:gd name="connsiteY37" fmla="*/ 112706 h 327918"/>
                  <a:gd name="connsiteX38" fmla="*/ 380937 w 473956"/>
                  <a:gd name="connsiteY38" fmla="*/ 95775 h 327918"/>
                  <a:gd name="connsiteX39" fmla="*/ 411268 w 473956"/>
                  <a:gd name="connsiteY39" fmla="*/ 95775 h 327918"/>
                  <a:gd name="connsiteX40" fmla="*/ 428206 w 473956"/>
                  <a:gd name="connsiteY40" fmla="*/ 112706 h 327918"/>
                  <a:gd name="connsiteX41" fmla="*/ 411268 w 473956"/>
                  <a:gd name="connsiteY41" fmla="*/ 129636 h 327918"/>
                  <a:gd name="connsiteX42" fmla="*/ 457018 w 473956"/>
                  <a:gd name="connsiteY42" fmla="*/ 321238 h 327918"/>
                  <a:gd name="connsiteX43" fmla="*/ 381146 w 473956"/>
                  <a:gd name="connsiteY43" fmla="*/ 321238 h 327918"/>
                  <a:gd name="connsiteX44" fmla="*/ 364207 w 473956"/>
                  <a:gd name="connsiteY44" fmla="*/ 304308 h 327918"/>
                  <a:gd name="connsiteX45" fmla="*/ 381146 w 473956"/>
                  <a:gd name="connsiteY45" fmla="*/ 287378 h 327918"/>
                  <a:gd name="connsiteX46" fmla="*/ 457018 w 473956"/>
                  <a:gd name="connsiteY46" fmla="*/ 287378 h 327918"/>
                  <a:gd name="connsiteX47" fmla="*/ 473956 w 473956"/>
                  <a:gd name="connsiteY47" fmla="*/ 304308 h 327918"/>
                  <a:gd name="connsiteX48" fmla="*/ 457018 w 473956"/>
                  <a:gd name="connsiteY48" fmla="*/ 321238 h 327918"/>
                  <a:gd name="connsiteX49" fmla="*/ 411268 w 473956"/>
                  <a:gd name="connsiteY49" fmla="*/ 225463 h 327918"/>
                  <a:gd name="connsiteX50" fmla="*/ 380937 w 473956"/>
                  <a:gd name="connsiteY50" fmla="*/ 225463 h 327918"/>
                  <a:gd name="connsiteX51" fmla="*/ 364002 w 473956"/>
                  <a:gd name="connsiteY51" fmla="*/ 208532 h 327918"/>
                  <a:gd name="connsiteX52" fmla="*/ 380937 w 473956"/>
                  <a:gd name="connsiteY52" fmla="*/ 191602 h 327918"/>
                  <a:gd name="connsiteX53" fmla="*/ 411268 w 473956"/>
                  <a:gd name="connsiteY53" fmla="*/ 191602 h 327918"/>
                  <a:gd name="connsiteX54" fmla="*/ 428206 w 473956"/>
                  <a:gd name="connsiteY54" fmla="*/ 208532 h 327918"/>
                  <a:gd name="connsiteX55" fmla="*/ 411268 w 473956"/>
                  <a:gd name="connsiteY55" fmla="*/ 225463 h 327918"/>
                  <a:gd name="connsiteX56" fmla="*/ 352565 w 473956"/>
                  <a:gd name="connsiteY56" fmla="*/ 327918 h 327918"/>
                  <a:gd name="connsiteX57" fmla="*/ 121239 w 473956"/>
                  <a:gd name="connsiteY57" fmla="*/ 327918 h 327918"/>
                  <a:gd name="connsiteX58" fmla="*/ 121239 w 473956"/>
                  <a:gd name="connsiteY58" fmla="*/ 0 h 327918"/>
                  <a:gd name="connsiteX59" fmla="*/ 352565 w 473956"/>
                  <a:gd name="connsiteY59" fmla="*/ 0 h 327918"/>
                  <a:gd name="connsiteX60" fmla="*/ 155270 w 473956"/>
                  <a:gd name="connsiteY60" fmla="*/ 294058 h 327918"/>
                  <a:gd name="connsiteX61" fmla="*/ 318738 w 473956"/>
                  <a:gd name="connsiteY61" fmla="*/ 294058 h 327918"/>
                  <a:gd name="connsiteX62" fmla="*/ 318738 w 473956"/>
                  <a:gd name="connsiteY62" fmla="*/ 33860 h 327918"/>
                  <a:gd name="connsiteX63" fmla="*/ 155270 w 473956"/>
                  <a:gd name="connsiteY63" fmla="*/ 33860 h 327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3956" h="327918">
                    <a:moveTo>
                      <a:pt x="92812" y="33860"/>
                    </a:moveTo>
                    <a:lnTo>
                      <a:pt x="16938" y="33860"/>
                    </a:lnTo>
                    <a:cubicBezTo>
                      <a:pt x="7583" y="33860"/>
                      <a:pt x="0" y="26281"/>
                      <a:pt x="0" y="16930"/>
                    </a:cubicBezTo>
                    <a:cubicBezTo>
                      <a:pt x="0" y="7580"/>
                      <a:pt x="7583" y="0"/>
                      <a:pt x="16938" y="0"/>
                    </a:cubicBezTo>
                    <a:lnTo>
                      <a:pt x="92812" y="0"/>
                    </a:lnTo>
                    <a:cubicBezTo>
                      <a:pt x="102167" y="0"/>
                      <a:pt x="109750" y="7580"/>
                      <a:pt x="109750" y="16930"/>
                    </a:cubicBezTo>
                    <a:cubicBezTo>
                      <a:pt x="109750" y="26281"/>
                      <a:pt x="102167" y="33860"/>
                      <a:pt x="92812" y="33860"/>
                    </a:cubicBezTo>
                    <a:close/>
                    <a:moveTo>
                      <a:pt x="92812" y="129636"/>
                    </a:moveTo>
                    <a:lnTo>
                      <a:pt x="62483" y="129636"/>
                    </a:lnTo>
                    <a:cubicBezTo>
                      <a:pt x="53129" y="129636"/>
                      <a:pt x="45545" y="122056"/>
                      <a:pt x="45545" y="112706"/>
                    </a:cubicBezTo>
                    <a:cubicBezTo>
                      <a:pt x="45545" y="103355"/>
                      <a:pt x="53129" y="95775"/>
                      <a:pt x="62483" y="95775"/>
                    </a:cubicBezTo>
                    <a:lnTo>
                      <a:pt x="92812" y="95775"/>
                    </a:lnTo>
                    <a:cubicBezTo>
                      <a:pt x="102167" y="95775"/>
                      <a:pt x="109750" y="103355"/>
                      <a:pt x="109750" y="112706"/>
                    </a:cubicBezTo>
                    <a:cubicBezTo>
                      <a:pt x="109750" y="122056"/>
                      <a:pt x="102167" y="129636"/>
                      <a:pt x="92812" y="129636"/>
                    </a:cubicBezTo>
                    <a:close/>
                    <a:moveTo>
                      <a:pt x="92812" y="321238"/>
                    </a:moveTo>
                    <a:lnTo>
                      <a:pt x="16938" y="321238"/>
                    </a:lnTo>
                    <a:cubicBezTo>
                      <a:pt x="7583" y="321238"/>
                      <a:pt x="0" y="313658"/>
                      <a:pt x="0" y="304308"/>
                    </a:cubicBezTo>
                    <a:cubicBezTo>
                      <a:pt x="0" y="294958"/>
                      <a:pt x="7583" y="287378"/>
                      <a:pt x="16938" y="287378"/>
                    </a:cubicBezTo>
                    <a:lnTo>
                      <a:pt x="92812" y="287378"/>
                    </a:lnTo>
                    <a:cubicBezTo>
                      <a:pt x="102167" y="287378"/>
                      <a:pt x="109750" y="294958"/>
                      <a:pt x="109750" y="304308"/>
                    </a:cubicBezTo>
                    <a:cubicBezTo>
                      <a:pt x="109750" y="313658"/>
                      <a:pt x="102167" y="321238"/>
                      <a:pt x="92812" y="321238"/>
                    </a:cubicBezTo>
                    <a:close/>
                    <a:moveTo>
                      <a:pt x="92812" y="225463"/>
                    </a:moveTo>
                    <a:lnTo>
                      <a:pt x="62483" y="225463"/>
                    </a:lnTo>
                    <a:cubicBezTo>
                      <a:pt x="53129" y="225463"/>
                      <a:pt x="45545" y="217883"/>
                      <a:pt x="45545" y="208532"/>
                    </a:cubicBezTo>
                    <a:cubicBezTo>
                      <a:pt x="45545" y="199182"/>
                      <a:pt x="53129" y="191602"/>
                      <a:pt x="62483" y="191602"/>
                    </a:cubicBezTo>
                    <a:lnTo>
                      <a:pt x="92812" y="191602"/>
                    </a:lnTo>
                    <a:cubicBezTo>
                      <a:pt x="102167" y="191602"/>
                      <a:pt x="109750" y="199182"/>
                      <a:pt x="109750" y="208532"/>
                    </a:cubicBezTo>
                    <a:cubicBezTo>
                      <a:pt x="109750" y="217883"/>
                      <a:pt x="102167" y="225463"/>
                      <a:pt x="92812" y="225463"/>
                    </a:cubicBezTo>
                    <a:close/>
                    <a:moveTo>
                      <a:pt x="457018" y="33860"/>
                    </a:moveTo>
                    <a:lnTo>
                      <a:pt x="381146" y="33860"/>
                    </a:lnTo>
                    <a:cubicBezTo>
                      <a:pt x="371791" y="33860"/>
                      <a:pt x="364207" y="26281"/>
                      <a:pt x="364207" y="16930"/>
                    </a:cubicBezTo>
                    <a:cubicBezTo>
                      <a:pt x="364207" y="7580"/>
                      <a:pt x="371791" y="0"/>
                      <a:pt x="381146" y="0"/>
                    </a:cubicBezTo>
                    <a:lnTo>
                      <a:pt x="457018" y="0"/>
                    </a:lnTo>
                    <a:cubicBezTo>
                      <a:pt x="466373" y="0"/>
                      <a:pt x="473956" y="7580"/>
                      <a:pt x="473956" y="16930"/>
                    </a:cubicBezTo>
                    <a:cubicBezTo>
                      <a:pt x="473956" y="26281"/>
                      <a:pt x="466373" y="33860"/>
                      <a:pt x="457018" y="33860"/>
                    </a:cubicBezTo>
                    <a:close/>
                    <a:moveTo>
                      <a:pt x="411268" y="129636"/>
                    </a:moveTo>
                    <a:lnTo>
                      <a:pt x="380937" y="129636"/>
                    </a:lnTo>
                    <a:cubicBezTo>
                      <a:pt x="371586" y="129636"/>
                      <a:pt x="364002" y="122056"/>
                      <a:pt x="364002" y="112706"/>
                    </a:cubicBezTo>
                    <a:cubicBezTo>
                      <a:pt x="364002" y="103355"/>
                      <a:pt x="371586" y="95775"/>
                      <a:pt x="380937" y="95775"/>
                    </a:cubicBezTo>
                    <a:lnTo>
                      <a:pt x="411268" y="95775"/>
                    </a:lnTo>
                    <a:cubicBezTo>
                      <a:pt x="420623" y="95775"/>
                      <a:pt x="428206" y="103355"/>
                      <a:pt x="428206" y="112706"/>
                    </a:cubicBezTo>
                    <a:cubicBezTo>
                      <a:pt x="428206" y="122056"/>
                      <a:pt x="420623" y="129636"/>
                      <a:pt x="411268" y="129636"/>
                    </a:cubicBezTo>
                    <a:close/>
                    <a:moveTo>
                      <a:pt x="457018" y="321238"/>
                    </a:moveTo>
                    <a:lnTo>
                      <a:pt x="381146" y="321238"/>
                    </a:lnTo>
                    <a:cubicBezTo>
                      <a:pt x="371791" y="321238"/>
                      <a:pt x="364207" y="313658"/>
                      <a:pt x="364207" y="304308"/>
                    </a:cubicBezTo>
                    <a:cubicBezTo>
                      <a:pt x="364207" y="294958"/>
                      <a:pt x="371791" y="287378"/>
                      <a:pt x="381146" y="287378"/>
                    </a:cubicBezTo>
                    <a:lnTo>
                      <a:pt x="457018" y="287378"/>
                    </a:lnTo>
                    <a:cubicBezTo>
                      <a:pt x="466373" y="287378"/>
                      <a:pt x="473956" y="294958"/>
                      <a:pt x="473956" y="304308"/>
                    </a:cubicBezTo>
                    <a:cubicBezTo>
                      <a:pt x="473956" y="313658"/>
                      <a:pt x="466373" y="321238"/>
                      <a:pt x="457018" y="321238"/>
                    </a:cubicBezTo>
                    <a:close/>
                    <a:moveTo>
                      <a:pt x="411268" y="225463"/>
                    </a:moveTo>
                    <a:lnTo>
                      <a:pt x="380937" y="225463"/>
                    </a:lnTo>
                    <a:cubicBezTo>
                      <a:pt x="371586" y="225463"/>
                      <a:pt x="364002" y="217883"/>
                      <a:pt x="364002" y="208532"/>
                    </a:cubicBezTo>
                    <a:cubicBezTo>
                      <a:pt x="364002" y="199182"/>
                      <a:pt x="371586" y="191602"/>
                      <a:pt x="380937" y="191602"/>
                    </a:cubicBezTo>
                    <a:lnTo>
                      <a:pt x="411268" y="191602"/>
                    </a:lnTo>
                    <a:cubicBezTo>
                      <a:pt x="420623" y="191602"/>
                      <a:pt x="428206" y="199182"/>
                      <a:pt x="428206" y="208532"/>
                    </a:cubicBezTo>
                    <a:cubicBezTo>
                      <a:pt x="428206" y="217883"/>
                      <a:pt x="420623" y="225463"/>
                      <a:pt x="411268" y="225463"/>
                    </a:cubicBezTo>
                    <a:close/>
                    <a:moveTo>
                      <a:pt x="352565" y="327918"/>
                    </a:moveTo>
                    <a:lnTo>
                      <a:pt x="121239" y="327918"/>
                    </a:lnTo>
                    <a:lnTo>
                      <a:pt x="121239" y="0"/>
                    </a:lnTo>
                    <a:lnTo>
                      <a:pt x="352565" y="0"/>
                    </a:lnTo>
                    <a:close/>
                    <a:moveTo>
                      <a:pt x="155270" y="294058"/>
                    </a:moveTo>
                    <a:lnTo>
                      <a:pt x="318738" y="294058"/>
                    </a:lnTo>
                    <a:lnTo>
                      <a:pt x="318738" y="33860"/>
                    </a:lnTo>
                    <a:lnTo>
                      <a:pt x="155270" y="33860"/>
                    </a:lnTo>
                    <a:close/>
                  </a:path>
                </a:pathLst>
              </a:custGeom>
              <a:grpFill/>
              <a:ln w="3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39" name="任意多边形: 形状 284"/>
              <p:cNvSpPr/>
              <p:nvPr/>
            </p:nvSpPr>
            <p:spPr>
              <a:xfrm>
                <a:off x="1030893" y="7407255"/>
                <a:ext cx="230390" cy="86593"/>
              </a:xfrm>
              <a:custGeom>
                <a:avLst/>
                <a:gdLst>
                  <a:gd name="connsiteX0" fmla="*/ 43632 w 230390"/>
                  <a:gd name="connsiteY0" fmla="*/ 86561 h 86593"/>
                  <a:gd name="connsiteX1" fmla="*/ 11606 w 230390"/>
                  <a:gd name="connsiteY1" fmla="*/ 81885 h 86593"/>
                  <a:gd name="connsiteX2" fmla="*/ 863 w 230390"/>
                  <a:gd name="connsiteY2" fmla="*/ 60510 h 86593"/>
                  <a:gd name="connsiteX3" fmla="*/ 22247 w 230390"/>
                  <a:gd name="connsiteY3" fmla="*/ 49772 h 86593"/>
                  <a:gd name="connsiteX4" fmla="*/ 80849 w 230390"/>
                  <a:gd name="connsiteY4" fmla="*/ 38725 h 86593"/>
                  <a:gd name="connsiteX5" fmla="*/ 225348 w 230390"/>
                  <a:gd name="connsiteY5" fmla="*/ 9540 h 86593"/>
                  <a:gd name="connsiteX6" fmla="*/ 225525 w 230390"/>
                  <a:gd name="connsiteY6" fmla="*/ 33446 h 86593"/>
                  <a:gd name="connsiteX7" fmla="*/ 203502 w 230390"/>
                  <a:gd name="connsiteY7" fmla="*/ 35230 h 86593"/>
                  <a:gd name="connsiteX8" fmla="*/ 104856 w 230390"/>
                  <a:gd name="connsiteY8" fmla="*/ 62668 h 86593"/>
                  <a:gd name="connsiteX9" fmla="*/ 43632 w 230390"/>
                  <a:gd name="connsiteY9" fmla="*/ 86561 h 86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0390" h="86593">
                    <a:moveTo>
                      <a:pt x="43632" y="86561"/>
                    </a:moveTo>
                    <a:cubicBezTo>
                      <a:pt x="32784" y="86599"/>
                      <a:pt x="21991" y="85023"/>
                      <a:pt x="11606" y="81885"/>
                    </a:cubicBezTo>
                    <a:cubicBezTo>
                      <a:pt x="2734" y="78948"/>
                      <a:pt x="-2076" y="69378"/>
                      <a:pt x="863" y="60510"/>
                    </a:cubicBezTo>
                    <a:cubicBezTo>
                      <a:pt x="3801" y="51642"/>
                      <a:pt x="13375" y="46835"/>
                      <a:pt x="22247" y="49772"/>
                    </a:cubicBezTo>
                    <a:cubicBezTo>
                      <a:pt x="23018" y="49772"/>
                      <a:pt x="58642" y="60973"/>
                      <a:pt x="80849" y="38725"/>
                    </a:cubicBezTo>
                    <a:cubicBezTo>
                      <a:pt x="114211" y="5378"/>
                      <a:pt x="200625" y="-12092"/>
                      <a:pt x="225348" y="9540"/>
                    </a:cubicBezTo>
                    <a:cubicBezTo>
                      <a:pt x="232003" y="16093"/>
                      <a:pt x="232080" y="26796"/>
                      <a:pt x="225525" y="33446"/>
                    </a:cubicBezTo>
                    <a:cubicBezTo>
                      <a:pt x="219642" y="39414"/>
                      <a:pt x="210271" y="40173"/>
                      <a:pt x="203502" y="35230"/>
                    </a:cubicBezTo>
                    <a:cubicBezTo>
                      <a:pt x="191371" y="29322"/>
                      <a:pt x="129839" y="37902"/>
                      <a:pt x="104856" y="62668"/>
                    </a:cubicBezTo>
                    <a:cubicBezTo>
                      <a:pt x="88519" y="78578"/>
                      <a:pt x="66432" y="87198"/>
                      <a:pt x="43632" y="86561"/>
                    </a:cubicBezTo>
                    <a:close/>
                  </a:path>
                </a:pathLst>
              </a:custGeom>
              <a:grpFill/>
              <a:ln w="3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sp>
          <p:nvSpPr>
            <p:cNvPr id="146" name="矩形: 圆角 255"/>
            <p:cNvSpPr/>
            <p:nvPr/>
          </p:nvSpPr>
          <p:spPr>
            <a:xfrm>
              <a:off x="9760" y="3029"/>
              <a:ext cx="4169" cy="5821"/>
            </a:xfrm>
            <a:prstGeom prst="roundRect">
              <a:avLst>
                <a:gd name="adj" fmla="val 41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srgbClr val="364C7D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>
              <a:off x="11047" y="4336"/>
              <a:ext cx="1600" cy="484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1B4367"/>
                  </a:solidFill>
                  <a:cs typeface="+mn-ea"/>
                  <a:sym typeface="思源黑体 CN Normal" panose="020B0400000000000000" pitchFamily="34" charset="-122"/>
                </a:rPr>
                <a:t>语言分布</a:t>
              </a:r>
              <a:endParaRPr lang="zh-CN" altLang="en-US" sz="2000" b="1" dirty="0">
                <a:solidFill>
                  <a:srgbClr val="1B4367"/>
                </a:solidFill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10162" y="5218"/>
              <a:ext cx="3366" cy="1163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en-US" altLang="zh-CN" sz="1600" b="1" dirty="0">
                  <a:solidFill>
                    <a:srgbClr val="1B4367"/>
                  </a:solidFill>
                  <a:cs typeface="+mn-ea"/>
                  <a:sym typeface="+mn-lt"/>
                </a:rPr>
                <a:t>中、英、德、西、法、俄</a:t>
              </a:r>
              <a:r>
                <a:rPr lang="zh-CN" altLang="en-US" sz="1600" b="1" dirty="0">
                  <a:solidFill>
                    <a:srgbClr val="1B4367"/>
                  </a:solidFill>
                  <a:cs typeface="+mn-ea"/>
                  <a:sym typeface="+mn-lt"/>
                </a:rPr>
                <a:t>等</a:t>
              </a:r>
              <a:endParaRPr lang="en-US" altLang="zh-CN" sz="1600" b="1" dirty="0">
                <a:solidFill>
                  <a:srgbClr val="1B4367"/>
                </a:solidFill>
                <a:cs typeface="+mn-ea"/>
                <a:sym typeface="+mn-lt"/>
              </a:endParaRPr>
            </a:p>
          </p:txBody>
        </p:sp>
        <p:cxnSp>
          <p:nvCxnSpPr>
            <p:cNvPr id="157" name="直接连接符 156"/>
            <p:cNvCxnSpPr/>
            <p:nvPr/>
          </p:nvCxnSpPr>
          <p:spPr>
            <a:xfrm>
              <a:off x="11668" y="5019"/>
              <a:ext cx="354" cy="0"/>
            </a:xfrm>
            <a:prstGeom prst="line">
              <a:avLst/>
            </a:prstGeom>
            <a:ln w="19050" cap="rnd">
              <a:solidFill>
                <a:srgbClr val="364C7D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椭圆 152"/>
            <p:cNvSpPr/>
            <p:nvPr/>
          </p:nvSpPr>
          <p:spPr>
            <a:xfrm>
              <a:off x="11171" y="2418"/>
              <a:ext cx="1348" cy="1348"/>
            </a:xfrm>
            <a:prstGeom prst="ellipse">
              <a:avLst/>
            </a:prstGeom>
            <a:gradFill flip="none" rotWithShape="1">
              <a:gsLst>
                <a:gs pos="0">
                  <a:srgbClr val="364C7D"/>
                </a:gs>
                <a:gs pos="100000">
                  <a:srgbClr val="4A68AC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15900" dist="152400" dir="2700000" sx="97000" sy="97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54" name="弧形 153"/>
            <p:cNvSpPr/>
            <p:nvPr/>
          </p:nvSpPr>
          <p:spPr>
            <a:xfrm>
              <a:off x="11048" y="2295"/>
              <a:ext cx="1593" cy="1593"/>
            </a:xfrm>
            <a:prstGeom prst="arc">
              <a:avLst>
                <a:gd name="adj1" fmla="val 8462759"/>
                <a:gd name="adj2" fmla="val 1814313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364C7D"/>
                  </a:gs>
                  <a:gs pos="100000">
                    <a:srgbClr val="4A68AC">
                      <a:alpha val="0"/>
                    </a:srgbClr>
                  </a:gs>
                </a:gsLst>
                <a:lin ang="8100000" scaled="0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grpSp>
          <p:nvGrpSpPr>
            <p:cNvPr id="150" name="图形 88"/>
            <p:cNvGrpSpPr/>
            <p:nvPr/>
          </p:nvGrpSpPr>
          <p:grpSpPr>
            <a:xfrm>
              <a:off x="11364" y="2608"/>
              <a:ext cx="962" cy="962"/>
              <a:chOff x="10937000" y="7217013"/>
              <a:chExt cx="495548" cy="495546"/>
            </a:xfrm>
            <a:solidFill>
              <a:schemeClr val="bg1"/>
            </a:solidFill>
          </p:grpSpPr>
          <p:sp>
            <p:nvSpPr>
              <p:cNvPr id="151" name="任意多边形: 形状 286"/>
              <p:cNvSpPr/>
              <p:nvPr/>
            </p:nvSpPr>
            <p:spPr>
              <a:xfrm>
                <a:off x="11034956" y="7281724"/>
                <a:ext cx="293378" cy="348887"/>
              </a:xfrm>
              <a:custGeom>
                <a:avLst/>
                <a:gdLst>
                  <a:gd name="connsiteX0" fmla="*/ 172728 w 293378"/>
                  <a:gd name="connsiteY0" fmla="*/ 120467 h 348887"/>
                  <a:gd name="connsiteX1" fmla="*/ 224129 w 293378"/>
                  <a:gd name="connsiteY1" fmla="*/ 120467 h 348887"/>
                  <a:gd name="connsiteX2" fmla="*/ 224129 w 293378"/>
                  <a:gd name="connsiteY2" fmla="*/ 157637 h 348887"/>
                  <a:gd name="connsiteX3" fmla="*/ 232348 w 293378"/>
                  <a:gd name="connsiteY3" fmla="*/ 167206 h 348887"/>
                  <a:gd name="connsiteX4" fmla="*/ 235783 w 293378"/>
                  <a:gd name="connsiteY4" fmla="*/ 167819 h 348887"/>
                  <a:gd name="connsiteX5" fmla="*/ 283013 w 293378"/>
                  <a:gd name="connsiteY5" fmla="*/ 167819 h 348887"/>
                  <a:gd name="connsiteX6" fmla="*/ 293072 w 293378"/>
                  <a:gd name="connsiteY6" fmla="*/ 157821 h 348887"/>
                  <a:gd name="connsiteX7" fmla="*/ 293379 w 293378"/>
                  <a:gd name="connsiteY7" fmla="*/ 155184 h 348887"/>
                  <a:gd name="connsiteX8" fmla="*/ 293379 w 293378"/>
                  <a:gd name="connsiteY8" fmla="*/ 61521 h 348887"/>
                  <a:gd name="connsiteX9" fmla="*/ 284914 w 293378"/>
                  <a:gd name="connsiteY9" fmla="*/ 51585 h 348887"/>
                  <a:gd name="connsiteX10" fmla="*/ 284792 w 293378"/>
                  <a:gd name="connsiteY10" fmla="*/ 51585 h 348887"/>
                  <a:gd name="connsiteX11" fmla="*/ 284239 w 293378"/>
                  <a:gd name="connsiteY11" fmla="*/ 51523 h 348887"/>
                  <a:gd name="connsiteX12" fmla="*/ 283381 w 293378"/>
                  <a:gd name="connsiteY12" fmla="*/ 51462 h 348887"/>
                  <a:gd name="connsiteX13" fmla="*/ 172728 w 293378"/>
                  <a:gd name="connsiteY13" fmla="*/ 51462 h 348887"/>
                  <a:gd name="connsiteX14" fmla="*/ 172728 w 293378"/>
                  <a:gd name="connsiteY14" fmla="*/ 12758 h 348887"/>
                  <a:gd name="connsiteX15" fmla="*/ 165980 w 293378"/>
                  <a:gd name="connsiteY15" fmla="*/ 1656 h 348887"/>
                  <a:gd name="connsiteX16" fmla="*/ 159724 w 293378"/>
                  <a:gd name="connsiteY16" fmla="*/ 0 h 348887"/>
                  <a:gd name="connsiteX17" fmla="*/ 38582 w 293378"/>
                  <a:gd name="connsiteY17" fmla="*/ 0 h 348887"/>
                  <a:gd name="connsiteX18" fmla="*/ 26130 w 293378"/>
                  <a:gd name="connsiteY18" fmla="*/ 12451 h 348887"/>
                  <a:gd name="connsiteX19" fmla="*/ 26130 w 293378"/>
                  <a:gd name="connsiteY19" fmla="*/ 276325 h 348887"/>
                  <a:gd name="connsiteX20" fmla="*/ 11777 w 293378"/>
                  <a:gd name="connsiteY20" fmla="*/ 276325 h 348887"/>
                  <a:gd name="connsiteX21" fmla="*/ 8219 w 293378"/>
                  <a:gd name="connsiteY21" fmla="*/ 277062 h 348887"/>
                  <a:gd name="connsiteX22" fmla="*/ 0 w 293378"/>
                  <a:gd name="connsiteY22" fmla="*/ 288777 h 348887"/>
                  <a:gd name="connsiteX23" fmla="*/ 0 w 293378"/>
                  <a:gd name="connsiteY23" fmla="*/ 336436 h 348887"/>
                  <a:gd name="connsiteX24" fmla="*/ 12452 w 293378"/>
                  <a:gd name="connsiteY24" fmla="*/ 348888 h 348887"/>
                  <a:gd name="connsiteX25" fmla="*/ 185118 w 293378"/>
                  <a:gd name="connsiteY25" fmla="*/ 348888 h 348887"/>
                  <a:gd name="connsiteX26" fmla="*/ 197569 w 293378"/>
                  <a:gd name="connsiteY26" fmla="*/ 336436 h 348887"/>
                  <a:gd name="connsiteX27" fmla="*/ 197569 w 293378"/>
                  <a:gd name="connsiteY27" fmla="*/ 288838 h 348887"/>
                  <a:gd name="connsiteX28" fmla="*/ 186651 w 293378"/>
                  <a:gd name="connsiteY28" fmla="*/ 276448 h 348887"/>
                  <a:gd name="connsiteX29" fmla="*/ 185792 w 293378"/>
                  <a:gd name="connsiteY29" fmla="*/ 276325 h 348887"/>
                  <a:gd name="connsiteX30" fmla="*/ 172728 w 293378"/>
                  <a:gd name="connsiteY30" fmla="*/ 276325 h 348887"/>
                  <a:gd name="connsiteX31" fmla="*/ 172728 w 293378"/>
                  <a:gd name="connsiteY31" fmla="*/ 120467 h 348887"/>
                  <a:gd name="connsiteX32" fmla="*/ 188246 w 293378"/>
                  <a:gd name="connsiteY32" fmla="*/ 69618 h 348887"/>
                  <a:gd name="connsiteX33" fmla="*/ 275161 w 293378"/>
                  <a:gd name="connsiteY33" fmla="*/ 69618 h 348887"/>
                  <a:gd name="connsiteX34" fmla="*/ 275161 w 293378"/>
                  <a:gd name="connsiteY34" fmla="*/ 149664 h 348887"/>
                  <a:gd name="connsiteX35" fmla="*/ 244186 w 293378"/>
                  <a:gd name="connsiteY35" fmla="*/ 149664 h 348887"/>
                  <a:gd name="connsiteX36" fmla="*/ 244186 w 293378"/>
                  <a:gd name="connsiteY36" fmla="*/ 113413 h 348887"/>
                  <a:gd name="connsiteX37" fmla="*/ 244247 w 293378"/>
                  <a:gd name="connsiteY37" fmla="*/ 112431 h 348887"/>
                  <a:gd name="connsiteX38" fmla="*/ 234188 w 293378"/>
                  <a:gd name="connsiteY38" fmla="*/ 102372 h 348887"/>
                  <a:gd name="connsiteX39" fmla="*/ 172728 w 293378"/>
                  <a:gd name="connsiteY39" fmla="*/ 102372 h 348887"/>
                  <a:gd name="connsiteX40" fmla="*/ 172728 w 293378"/>
                  <a:gd name="connsiteY40" fmla="*/ 69618 h 348887"/>
                  <a:gd name="connsiteX41" fmla="*/ 188246 w 293378"/>
                  <a:gd name="connsiteY41" fmla="*/ 69618 h 348887"/>
                  <a:gd name="connsiteX42" fmla="*/ 22940 w 293378"/>
                  <a:gd name="connsiteY42" fmla="*/ 326377 h 348887"/>
                  <a:gd name="connsiteX43" fmla="*/ 22940 w 293378"/>
                  <a:gd name="connsiteY43" fmla="*/ 296444 h 348887"/>
                  <a:gd name="connsiteX44" fmla="*/ 174629 w 293378"/>
                  <a:gd name="connsiteY44" fmla="*/ 296444 h 348887"/>
                  <a:gd name="connsiteX45" fmla="*/ 174629 w 293378"/>
                  <a:gd name="connsiteY45" fmla="*/ 326377 h 348887"/>
                  <a:gd name="connsiteX46" fmla="*/ 22940 w 293378"/>
                  <a:gd name="connsiteY46" fmla="*/ 326377 h 348887"/>
                  <a:gd name="connsiteX47" fmla="*/ 49070 w 293378"/>
                  <a:gd name="connsiteY47" fmla="*/ 276325 h 348887"/>
                  <a:gd name="connsiteX48" fmla="*/ 49070 w 293378"/>
                  <a:gd name="connsiteY48" fmla="*/ 22940 h 348887"/>
                  <a:gd name="connsiteX49" fmla="*/ 149726 w 293378"/>
                  <a:gd name="connsiteY49" fmla="*/ 22940 h 348887"/>
                  <a:gd name="connsiteX50" fmla="*/ 149726 w 293378"/>
                  <a:gd name="connsiteY50" fmla="*/ 276325 h 348887"/>
                  <a:gd name="connsiteX51" fmla="*/ 49070 w 293378"/>
                  <a:gd name="connsiteY51" fmla="*/ 276325 h 348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93378" h="348887">
                    <a:moveTo>
                      <a:pt x="172728" y="120467"/>
                    </a:moveTo>
                    <a:lnTo>
                      <a:pt x="224129" y="120467"/>
                    </a:lnTo>
                    <a:lnTo>
                      <a:pt x="224129" y="157637"/>
                    </a:lnTo>
                    <a:cubicBezTo>
                      <a:pt x="224129" y="162421"/>
                      <a:pt x="227686" y="166347"/>
                      <a:pt x="232348" y="167206"/>
                    </a:cubicBezTo>
                    <a:cubicBezTo>
                      <a:pt x="233451" y="167574"/>
                      <a:pt x="234556" y="167819"/>
                      <a:pt x="235783" y="167819"/>
                    </a:cubicBezTo>
                    <a:lnTo>
                      <a:pt x="283013" y="167819"/>
                    </a:lnTo>
                    <a:cubicBezTo>
                      <a:pt x="288594" y="167819"/>
                      <a:pt x="293011" y="163341"/>
                      <a:pt x="293072" y="157821"/>
                    </a:cubicBezTo>
                    <a:cubicBezTo>
                      <a:pt x="293256" y="156963"/>
                      <a:pt x="293379" y="156104"/>
                      <a:pt x="293379" y="155184"/>
                    </a:cubicBezTo>
                    <a:lnTo>
                      <a:pt x="293379" y="61521"/>
                    </a:lnTo>
                    <a:cubicBezTo>
                      <a:pt x="293379" y="56492"/>
                      <a:pt x="289699" y="52321"/>
                      <a:pt x="284914" y="51585"/>
                    </a:cubicBezTo>
                    <a:lnTo>
                      <a:pt x="284792" y="51585"/>
                    </a:lnTo>
                    <a:cubicBezTo>
                      <a:pt x="284608" y="51523"/>
                      <a:pt x="284423" y="51523"/>
                      <a:pt x="284239" y="51523"/>
                    </a:cubicBezTo>
                    <a:cubicBezTo>
                      <a:pt x="283933" y="51462"/>
                      <a:pt x="283626" y="51462"/>
                      <a:pt x="283381" y="51462"/>
                    </a:cubicBezTo>
                    <a:lnTo>
                      <a:pt x="172728" y="51462"/>
                    </a:lnTo>
                    <a:lnTo>
                      <a:pt x="172728" y="12758"/>
                    </a:lnTo>
                    <a:cubicBezTo>
                      <a:pt x="172728" y="7912"/>
                      <a:pt x="169967" y="3741"/>
                      <a:pt x="165980" y="1656"/>
                    </a:cubicBezTo>
                    <a:cubicBezTo>
                      <a:pt x="164140" y="552"/>
                      <a:pt x="161993" y="0"/>
                      <a:pt x="159724" y="0"/>
                    </a:cubicBezTo>
                    <a:lnTo>
                      <a:pt x="38582" y="0"/>
                    </a:lnTo>
                    <a:cubicBezTo>
                      <a:pt x="31650" y="0"/>
                      <a:pt x="26130" y="5582"/>
                      <a:pt x="26130" y="12451"/>
                    </a:cubicBezTo>
                    <a:lnTo>
                      <a:pt x="26130" y="276325"/>
                    </a:lnTo>
                    <a:lnTo>
                      <a:pt x="11777" y="276325"/>
                    </a:lnTo>
                    <a:cubicBezTo>
                      <a:pt x="10489" y="276325"/>
                      <a:pt x="9323" y="276571"/>
                      <a:pt x="8219" y="277062"/>
                    </a:cubicBezTo>
                    <a:cubicBezTo>
                      <a:pt x="3435" y="278779"/>
                      <a:pt x="0" y="283379"/>
                      <a:pt x="0" y="288777"/>
                    </a:cubicBezTo>
                    <a:lnTo>
                      <a:pt x="0" y="336436"/>
                    </a:lnTo>
                    <a:cubicBezTo>
                      <a:pt x="0" y="343367"/>
                      <a:pt x="5582" y="348888"/>
                      <a:pt x="12452" y="348888"/>
                    </a:cubicBezTo>
                    <a:lnTo>
                      <a:pt x="185118" y="348888"/>
                    </a:lnTo>
                    <a:cubicBezTo>
                      <a:pt x="192049" y="348888"/>
                      <a:pt x="197569" y="343306"/>
                      <a:pt x="197569" y="336436"/>
                    </a:cubicBezTo>
                    <a:lnTo>
                      <a:pt x="197569" y="288838"/>
                    </a:lnTo>
                    <a:cubicBezTo>
                      <a:pt x="197569" y="282459"/>
                      <a:pt x="192785" y="277245"/>
                      <a:pt x="186651" y="276448"/>
                    </a:cubicBezTo>
                    <a:cubicBezTo>
                      <a:pt x="186405" y="276387"/>
                      <a:pt x="186099" y="276387"/>
                      <a:pt x="185792" y="276325"/>
                    </a:cubicBezTo>
                    <a:lnTo>
                      <a:pt x="172728" y="276325"/>
                    </a:lnTo>
                    <a:lnTo>
                      <a:pt x="172728" y="120467"/>
                    </a:lnTo>
                    <a:close/>
                    <a:moveTo>
                      <a:pt x="188246" y="69618"/>
                    </a:moveTo>
                    <a:lnTo>
                      <a:pt x="275161" y="69618"/>
                    </a:lnTo>
                    <a:lnTo>
                      <a:pt x="275161" y="149664"/>
                    </a:lnTo>
                    <a:lnTo>
                      <a:pt x="244186" y="149664"/>
                    </a:lnTo>
                    <a:lnTo>
                      <a:pt x="244186" y="113413"/>
                    </a:lnTo>
                    <a:cubicBezTo>
                      <a:pt x="244247" y="113045"/>
                      <a:pt x="244247" y="112800"/>
                      <a:pt x="244247" y="112431"/>
                    </a:cubicBezTo>
                    <a:cubicBezTo>
                      <a:pt x="244247" y="106850"/>
                      <a:pt x="239708" y="102372"/>
                      <a:pt x="234188" y="102372"/>
                    </a:cubicBezTo>
                    <a:lnTo>
                      <a:pt x="172728" y="102372"/>
                    </a:lnTo>
                    <a:lnTo>
                      <a:pt x="172728" y="69618"/>
                    </a:lnTo>
                    <a:lnTo>
                      <a:pt x="188246" y="69618"/>
                    </a:lnTo>
                    <a:close/>
                    <a:moveTo>
                      <a:pt x="22940" y="326377"/>
                    </a:moveTo>
                    <a:lnTo>
                      <a:pt x="22940" y="296444"/>
                    </a:lnTo>
                    <a:lnTo>
                      <a:pt x="174629" y="296444"/>
                    </a:lnTo>
                    <a:lnTo>
                      <a:pt x="174629" y="326377"/>
                    </a:lnTo>
                    <a:lnTo>
                      <a:pt x="22940" y="326377"/>
                    </a:lnTo>
                    <a:close/>
                    <a:moveTo>
                      <a:pt x="49070" y="276325"/>
                    </a:moveTo>
                    <a:lnTo>
                      <a:pt x="49070" y="22940"/>
                    </a:lnTo>
                    <a:lnTo>
                      <a:pt x="149726" y="22940"/>
                    </a:lnTo>
                    <a:lnTo>
                      <a:pt x="149726" y="276325"/>
                    </a:lnTo>
                    <a:lnTo>
                      <a:pt x="49070" y="276325"/>
                    </a:lnTo>
                    <a:close/>
                  </a:path>
                </a:pathLst>
              </a:custGeom>
              <a:grpFill/>
              <a:ln w="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52" name="任意多边形: 形状 287"/>
              <p:cNvSpPr/>
              <p:nvPr/>
            </p:nvSpPr>
            <p:spPr>
              <a:xfrm>
                <a:off x="11256140" y="7465184"/>
                <a:ext cx="78512" cy="115559"/>
              </a:xfrm>
              <a:custGeom>
                <a:avLst/>
                <a:gdLst>
                  <a:gd name="connsiteX0" fmla="*/ 73421 w 78512"/>
                  <a:gd name="connsiteY0" fmla="*/ 57228 h 115559"/>
                  <a:gd name="connsiteX1" fmla="*/ 72992 w 78512"/>
                  <a:gd name="connsiteY1" fmla="*/ 56369 h 115559"/>
                  <a:gd name="connsiteX2" fmla="*/ 44040 w 78512"/>
                  <a:gd name="connsiteY2" fmla="*/ 8035 h 115559"/>
                  <a:gd name="connsiteX3" fmla="*/ 39256 w 78512"/>
                  <a:gd name="connsiteY3" fmla="*/ 0 h 115559"/>
                  <a:gd name="connsiteX4" fmla="*/ 34472 w 78512"/>
                  <a:gd name="connsiteY4" fmla="*/ 8035 h 115559"/>
                  <a:gd name="connsiteX5" fmla="*/ 5275 w 78512"/>
                  <a:gd name="connsiteY5" fmla="*/ 56676 h 115559"/>
                  <a:gd name="connsiteX6" fmla="*/ 5091 w 78512"/>
                  <a:gd name="connsiteY6" fmla="*/ 57044 h 115559"/>
                  <a:gd name="connsiteX7" fmla="*/ 0 w 78512"/>
                  <a:gd name="connsiteY7" fmla="*/ 76304 h 115559"/>
                  <a:gd name="connsiteX8" fmla="*/ 39256 w 78512"/>
                  <a:gd name="connsiteY8" fmla="*/ 115560 h 115559"/>
                  <a:gd name="connsiteX9" fmla="*/ 78512 w 78512"/>
                  <a:gd name="connsiteY9" fmla="*/ 76304 h 115559"/>
                  <a:gd name="connsiteX10" fmla="*/ 73421 w 78512"/>
                  <a:gd name="connsiteY10" fmla="*/ 57228 h 115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8512" h="115559">
                    <a:moveTo>
                      <a:pt x="73421" y="57228"/>
                    </a:moveTo>
                    <a:cubicBezTo>
                      <a:pt x="73299" y="56860"/>
                      <a:pt x="73176" y="56615"/>
                      <a:pt x="72992" y="56369"/>
                    </a:cubicBezTo>
                    <a:lnTo>
                      <a:pt x="44040" y="8035"/>
                    </a:lnTo>
                    <a:lnTo>
                      <a:pt x="39256" y="0"/>
                    </a:lnTo>
                    <a:lnTo>
                      <a:pt x="34472" y="8035"/>
                    </a:lnTo>
                    <a:lnTo>
                      <a:pt x="5275" y="56676"/>
                    </a:lnTo>
                    <a:lnTo>
                      <a:pt x="5091" y="57044"/>
                    </a:lnTo>
                    <a:cubicBezTo>
                      <a:pt x="1778" y="62932"/>
                      <a:pt x="0" y="69618"/>
                      <a:pt x="0" y="76304"/>
                    </a:cubicBezTo>
                    <a:cubicBezTo>
                      <a:pt x="0" y="97956"/>
                      <a:pt x="17604" y="115560"/>
                      <a:pt x="39256" y="115560"/>
                    </a:cubicBezTo>
                    <a:cubicBezTo>
                      <a:pt x="60908" y="115560"/>
                      <a:pt x="78512" y="97956"/>
                      <a:pt x="78512" y="76304"/>
                    </a:cubicBezTo>
                    <a:cubicBezTo>
                      <a:pt x="78390" y="69679"/>
                      <a:pt x="76672" y="63116"/>
                      <a:pt x="73421" y="57228"/>
                    </a:cubicBezTo>
                    <a:close/>
                  </a:path>
                </a:pathLst>
              </a:custGeom>
              <a:grpFill/>
              <a:ln w="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黑体 CN Normal" panose="020B0400000000000000" pitchFamily="34" charset="-122"/>
                </a:endParaRPr>
              </a:p>
            </p:txBody>
          </p:sp>
        </p:grpSp>
        <p:sp>
          <p:nvSpPr>
            <p:cNvPr id="159" name="矩形: 圆角 266"/>
            <p:cNvSpPr/>
            <p:nvPr/>
          </p:nvSpPr>
          <p:spPr>
            <a:xfrm>
              <a:off x="14234" y="3467"/>
              <a:ext cx="4169" cy="5821"/>
            </a:xfrm>
            <a:prstGeom prst="roundRect">
              <a:avLst>
                <a:gd name="adj" fmla="val 4147"/>
              </a:avLst>
            </a:prstGeom>
            <a:solidFill>
              <a:schemeClr val="bg1"/>
            </a:solidFill>
            <a:ln>
              <a:noFill/>
            </a:ln>
            <a:effectLst>
              <a:outerShdw blurRad="342900" sx="102000" sy="102000" algn="ctr" rotWithShape="0">
                <a:srgbClr val="364C7D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15919" y="4774"/>
              <a:ext cx="800" cy="484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1B4367"/>
                  </a:solidFill>
                  <a:cs typeface="+mn-ea"/>
                  <a:sym typeface="+mn-lt"/>
                </a:rPr>
                <a:t>收录</a:t>
              </a:r>
              <a:endParaRPr lang="zh-CN" altLang="en-US" sz="2000" dirty="0">
                <a:solidFill>
                  <a:schemeClr val="bg2">
                    <a:lumMod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14444" y="5457"/>
              <a:ext cx="3851" cy="3697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pPr defTabSz="683260">
                <a:spcBef>
                  <a:spcPct val="20000"/>
                </a:spcBef>
              </a:pP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SCI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SSCI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EI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zh-CN" altLang="zh-CN" sz="1400" b="1" dirty="0">
                  <a:solidFill>
                    <a:srgbClr val="1B4367"/>
                  </a:solidFill>
                  <a:sym typeface="+mn-ea"/>
                </a:rPr>
                <a:t>北核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CSCD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CSSCI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WOS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、</a:t>
              </a:r>
              <a:r>
                <a:rPr lang="en-US" altLang="zh-CN" sz="1400" b="1" dirty="0">
                  <a:solidFill>
                    <a:srgbClr val="1B4367"/>
                  </a:solidFill>
                  <a:sym typeface="+mn-ea"/>
                </a:rPr>
                <a:t>Scopus</a:t>
              </a:r>
              <a:endParaRPr lang="en-US" altLang="zh-CN" sz="1400" b="1" dirty="0">
                <a:solidFill>
                  <a:srgbClr val="1B4367"/>
                </a:solidFill>
                <a:sym typeface="+mn-ea"/>
              </a:endParaRPr>
            </a:p>
            <a:p>
              <a:pPr defTabSz="683260">
                <a:spcBef>
                  <a:spcPct val="20000"/>
                </a:spcBef>
              </a:pPr>
              <a:r>
                <a:rPr lang="zh-CN" altLang="en-US" sz="1400" b="1" dirty="0">
                  <a:solidFill>
                    <a:srgbClr val="1B4367"/>
                  </a:solidFill>
                  <a:cs typeface="+mn-ea"/>
                  <a:sym typeface="+mn-lt"/>
                </a:rPr>
                <a:t>覆盖学科：</a:t>
              </a:r>
              <a:r>
                <a:rPr lang="zh-CN" altLang="en-US" sz="1400" b="1" dirty="0">
                  <a:solidFill>
                    <a:srgbClr val="1B4367"/>
                  </a:solidFill>
                  <a:sym typeface="+mn-ea"/>
                </a:rPr>
                <a:t>医学、工学、理学、法学、教育学、经济学、文学、农学、管理学、哲学、历史学、艺术学、军事学等学科</a:t>
              </a:r>
              <a:endParaRPr lang="zh-CN" altLang="en-US" sz="1400" b="1" dirty="0">
                <a:solidFill>
                  <a:srgbClr val="1B4367"/>
                </a:solidFill>
                <a:cs typeface="+mn-ea"/>
                <a:sym typeface="+mn-lt"/>
              </a:endParaRPr>
            </a:p>
            <a:p>
              <a:pPr defTabSz="683260">
                <a:spcBef>
                  <a:spcPct val="20000"/>
                </a:spcBef>
              </a:pPr>
              <a:endParaRPr lang="zh-CN" altLang="en-US" sz="1400" b="1" kern="1400" spc="100" dirty="0">
                <a:solidFill>
                  <a:srgbClr val="1B4367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68" name="直接连接符 167"/>
            <p:cNvCxnSpPr/>
            <p:nvPr/>
          </p:nvCxnSpPr>
          <p:spPr>
            <a:xfrm>
              <a:off x="16142" y="5457"/>
              <a:ext cx="354" cy="0"/>
            </a:xfrm>
            <a:prstGeom prst="line">
              <a:avLst/>
            </a:prstGeom>
            <a:ln w="19050" cap="rnd">
              <a:solidFill>
                <a:srgbClr val="BCA98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椭圆 163"/>
            <p:cNvSpPr/>
            <p:nvPr/>
          </p:nvSpPr>
          <p:spPr>
            <a:xfrm>
              <a:off x="15645" y="2856"/>
              <a:ext cx="1348" cy="1348"/>
            </a:xfrm>
            <a:prstGeom prst="ellipse">
              <a:avLst/>
            </a:prstGeom>
            <a:solidFill>
              <a:srgbClr val="D6E8EC"/>
            </a:solidFill>
            <a:ln>
              <a:noFill/>
            </a:ln>
            <a:effectLst>
              <a:outerShdw blurRad="215900" dist="152400" dir="2700000" sx="97000" sy="97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165" name="弧形 164"/>
            <p:cNvSpPr/>
            <p:nvPr/>
          </p:nvSpPr>
          <p:spPr>
            <a:xfrm>
              <a:off x="15522" y="2811"/>
              <a:ext cx="1593" cy="1593"/>
            </a:xfrm>
            <a:prstGeom prst="arc">
              <a:avLst>
                <a:gd name="adj1" fmla="val 8462759"/>
                <a:gd name="adj2" fmla="val 18143130"/>
              </a:avLst>
            </a:prstGeom>
            <a:noFill/>
            <a:ln w="12700" cap="flat" cmpd="sng" algn="ctr">
              <a:gradFill flip="none" rotWithShape="1">
                <a:gsLst>
                  <a:gs pos="1000">
                    <a:srgbClr val="BCA981"/>
                  </a:gs>
                  <a:gs pos="100000">
                    <a:srgbClr val="DECEB4">
                      <a:alpha val="0"/>
                    </a:srgbClr>
                  </a:gs>
                </a:gsLst>
                <a:lin ang="8100000" scaled="0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endParaRPr>
            </a:p>
          </p:txBody>
        </p:sp>
        <p:sp>
          <p:nvSpPr>
            <p:cNvPr id="163" name="图形 86"/>
            <p:cNvSpPr/>
            <p:nvPr/>
          </p:nvSpPr>
          <p:spPr>
            <a:xfrm>
              <a:off x="15992" y="3171"/>
              <a:ext cx="654" cy="653"/>
            </a:xfrm>
            <a:custGeom>
              <a:avLst/>
              <a:gdLst>
                <a:gd name="connsiteX0" fmla="*/ 290164 w 317805"/>
                <a:gd name="connsiteY0" fmla="*/ 168738 h 317478"/>
                <a:gd name="connsiteX1" fmla="*/ 290164 w 317805"/>
                <a:gd name="connsiteY1" fmla="*/ 303979 h 317478"/>
                <a:gd name="connsiteX2" fmla="*/ 275879 w 317805"/>
                <a:gd name="connsiteY2" fmla="*/ 317326 h 317478"/>
                <a:gd name="connsiteX3" fmla="*/ 262531 w 317805"/>
                <a:gd name="connsiteY3" fmla="*/ 303979 h 317478"/>
                <a:gd name="connsiteX4" fmla="*/ 262531 w 317805"/>
                <a:gd name="connsiteY4" fmla="*/ 168738 h 317478"/>
                <a:gd name="connsiteX5" fmla="*/ 276816 w 317805"/>
                <a:gd name="connsiteY5" fmla="*/ 155390 h 317478"/>
                <a:gd name="connsiteX6" fmla="*/ 290164 w 317805"/>
                <a:gd name="connsiteY6" fmla="*/ 168738 h 317478"/>
                <a:gd name="connsiteX7" fmla="*/ 276348 w 317805"/>
                <a:gd name="connsiteY7" fmla="*/ 39463 h 317478"/>
                <a:gd name="connsiteX8" fmla="*/ 290172 w 317805"/>
                <a:gd name="connsiteY8" fmla="*/ 25639 h 317478"/>
                <a:gd name="connsiteX9" fmla="*/ 290172 w 317805"/>
                <a:gd name="connsiteY9" fmla="*/ 13824 h 317478"/>
                <a:gd name="connsiteX10" fmla="*/ 276348 w 317805"/>
                <a:gd name="connsiteY10" fmla="*/ 0 h 317478"/>
                <a:gd name="connsiteX11" fmla="*/ 262523 w 317805"/>
                <a:gd name="connsiteY11" fmla="*/ 13824 h 317478"/>
                <a:gd name="connsiteX12" fmla="*/ 262523 w 317805"/>
                <a:gd name="connsiteY12" fmla="*/ 25647 h 317478"/>
                <a:gd name="connsiteX13" fmla="*/ 276348 w 317805"/>
                <a:gd name="connsiteY13" fmla="*/ 39471 h 317478"/>
                <a:gd name="connsiteX14" fmla="*/ 82455 w 317805"/>
                <a:gd name="connsiteY14" fmla="*/ 158901 h 317478"/>
                <a:gd name="connsiteX15" fmla="*/ 41227 w 317805"/>
                <a:gd name="connsiteY15" fmla="*/ 200470 h 317478"/>
                <a:gd name="connsiteX16" fmla="*/ 0 w 317805"/>
                <a:gd name="connsiteY16" fmla="*/ 158901 h 317478"/>
                <a:gd name="connsiteX17" fmla="*/ 41235 w 317805"/>
                <a:gd name="connsiteY17" fmla="*/ 117333 h 317478"/>
                <a:gd name="connsiteX18" fmla="*/ 82455 w 317805"/>
                <a:gd name="connsiteY18" fmla="*/ 158901 h 317478"/>
                <a:gd name="connsiteX19" fmla="*/ 54821 w 317805"/>
                <a:gd name="connsiteY19" fmla="*/ 158901 h 317478"/>
                <a:gd name="connsiteX20" fmla="*/ 41235 w 317805"/>
                <a:gd name="connsiteY20" fmla="*/ 144966 h 317478"/>
                <a:gd name="connsiteX21" fmla="*/ 27633 w 317805"/>
                <a:gd name="connsiteY21" fmla="*/ 158901 h 317478"/>
                <a:gd name="connsiteX22" fmla="*/ 41227 w 317805"/>
                <a:gd name="connsiteY22" fmla="*/ 172837 h 317478"/>
                <a:gd name="connsiteX23" fmla="*/ 54821 w 317805"/>
                <a:gd name="connsiteY23" fmla="*/ 158901 h 317478"/>
                <a:gd name="connsiteX24" fmla="*/ 200138 w 317805"/>
                <a:gd name="connsiteY24" fmla="*/ 226864 h 317478"/>
                <a:gd name="connsiteX25" fmla="*/ 158902 w 317805"/>
                <a:gd name="connsiteY25" fmla="*/ 268440 h 317478"/>
                <a:gd name="connsiteX26" fmla="*/ 117667 w 317805"/>
                <a:gd name="connsiteY26" fmla="*/ 226864 h 317478"/>
                <a:gd name="connsiteX27" fmla="*/ 158902 w 317805"/>
                <a:gd name="connsiteY27" fmla="*/ 185287 h 317478"/>
                <a:gd name="connsiteX28" fmla="*/ 200138 w 317805"/>
                <a:gd name="connsiteY28" fmla="*/ 226864 h 317478"/>
                <a:gd name="connsiteX29" fmla="*/ 172489 w 317805"/>
                <a:gd name="connsiteY29" fmla="*/ 226864 h 317478"/>
                <a:gd name="connsiteX30" fmla="*/ 158902 w 317805"/>
                <a:gd name="connsiteY30" fmla="*/ 212920 h 317478"/>
                <a:gd name="connsiteX31" fmla="*/ 145317 w 317805"/>
                <a:gd name="connsiteY31" fmla="*/ 226864 h 317478"/>
                <a:gd name="connsiteX32" fmla="*/ 158902 w 317805"/>
                <a:gd name="connsiteY32" fmla="*/ 240799 h 317478"/>
                <a:gd name="connsiteX33" fmla="*/ 172489 w 317805"/>
                <a:gd name="connsiteY33" fmla="*/ 226864 h 317478"/>
                <a:gd name="connsiteX34" fmla="*/ 317806 w 317805"/>
                <a:gd name="connsiteY34" fmla="*/ 98916 h 317478"/>
                <a:gd name="connsiteX35" fmla="*/ 276570 w 317805"/>
                <a:gd name="connsiteY35" fmla="*/ 140485 h 317478"/>
                <a:gd name="connsiteX36" fmla="*/ 235350 w 317805"/>
                <a:gd name="connsiteY36" fmla="*/ 98916 h 317478"/>
                <a:gd name="connsiteX37" fmla="*/ 276578 w 317805"/>
                <a:gd name="connsiteY37" fmla="*/ 57340 h 317478"/>
                <a:gd name="connsiteX38" fmla="*/ 317806 w 317805"/>
                <a:gd name="connsiteY38" fmla="*/ 98916 h 317478"/>
                <a:gd name="connsiteX39" fmla="*/ 290172 w 317805"/>
                <a:gd name="connsiteY39" fmla="*/ 98916 h 317478"/>
                <a:gd name="connsiteX40" fmla="*/ 276578 w 317805"/>
                <a:gd name="connsiteY40" fmla="*/ 84973 h 317478"/>
                <a:gd name="connsiteX41" fmla="*/ 262984 w 317805"/>
                <a:gd name="connsiteY41" fmla="*/ 98916 h 317478"/>
                <a:gd name="connsiteX42" fmla="*/ 276570 w 317805"/>
                <a:gd name="connsiteY42" fmla="*/ 112852 h 317478"/>
                <a:gd name="connsiteX43" fmla="*/ 290172 w 317805"/>
                <a:gd name="connsiteY43" fmla="*/ 98916 h 317478"/>
                <a:gd name="connsiteX44" fmla="*/ 158895 w 317805"/>
                <a:gd name="connsiteY44" fmla="*/ 282225 h 317478"/>
                <a:gd name="connsiteX45" fmla="*/ 145078 w 317805"/>
                <a:gd name="connsiteY45" fmla="*/ 296042 h 317478"/>
                <a:gd name="connsiteX46" fmla="*/ 145078 w 317805"/>
                <a:gd name="connsiteY46" fmla="*/ 303987 h 317478"/>
                <a:gd name="connsiteX47" fmla="*/ 159230 w 317805"/>
                <a:gd name="connsiteY47" fmla="*/ 317475 h 317478"/>
                <a:gd name="connsiteX48" fmla="*/ 172719 w 317805"/>
                <a:gd name="connsiteY48" fmla="*/ 303987 h 317478"/>
                <a:gd name="connsiteX49" fmla="*/ 172719 w 317805"/>
                <a:gd name="connsiteY49" fmla="*/ 296042 h 317478"/>
                <a:gd name="connsiteX50" fmla="*/ 158895 w 317805"/>
                <a:gd name="connsiteY50" fmla="*/ 282217 h 317478"/>
                <a:gd name="connsiteX51" fmla="*/ 158895 w 317805"/>
                <a:gd name="connsiteY51" fmla="*/ 168253 h 317478"/>
                <a:gd name="connsiteX52" fmla="*/ 172719 w 317805"/>
                <a:gd name="connsiteY52" fmla="*/ 154428 h 317478"/>
                <a:gd name="connsiteX53" fmla="*/ 172719 w 317805"/>
                <a:gd name="connsiteY53" fmla="*/ 13824 h 317478"/>
                <a:gd name="connsiteX54" fmla="*/ 158567 w 317805"/>
                <a:gd name="connsiteY54" fmla="*/ 335 h 317478"/>
                <a:gd name="connsiteX55" fmla="*/ 145078 w 317805"/>
                <a:gd name="connsiteY55" fmla="*/ 13824 h 317478"/>
                <a:gd name="connsiteX56" fmla="*/ 145078 w 317805"/>
                <a:gd name="connsiteY56" fmla="*/ 154436 h 317478"/>
                <a:gd name="connsiteX57" fmla="*/ 158902 w 317805"/>
                <a:gd name="connsiteY57" fmla="*/ 168261 h 317478"/>
                <a:gd name="connsiteX58" fmla="*/ 41450 w 317805"/>
                <a:gd name="connsiteY58" fmla="*/ 218585 h 317478"/>
                <a:gd name="connsiteX59" fmla="*/ 27625 w 317805"/>
                <a:gd name="connsiteY59" fmla="*/ 232401 h 317478"/>
                <a:gd name="connsiteX60" fmla="*/ 27625 w 317805"/>
                <a:gd name="connsiteY60" fmla="*/ 303987 h 317478"/>
                <a:gd name="connsiteX61" fmla="*/ 41777 w 317805"/>
                <a:gd name="connsiteY61" fmla="*/ 317475 h 317478"/>
                <a:gd name="connsiteX62" fmla="*/ 55266 w 317805"/>
                <a:gd name="connsiteY62" fmla="*/ 303987 h 317478"/>
                <a:gd name="connsiteX63" fmla="*/ 55266 w 317805"/>
                <a:gd name="connsiteY63" fmla="*/ 232401 h 317478"/>
                <a:gd name="connsiteX64" fmla="*/ 41442 w 317805"/>
                <a:gd name="connsiteY64" fmla="*/ 218577 h 317478"/>
                <a:gd name="connsiteX65" fmla="*/ 41450 w 317805"/>
                <a:gd name="connsiteY65" fmla="*/ 99909 h 317478"/>
                <a:gd name="connsiteX66" fmla="*/ 55266 w 317805"/>
                <a:gd name="connsiteY66" fmla="*/ 86093 h 317478"/>
                <a:gd name="connsiteX67" fmla="*/ 55266 w 317805"/>
                <a:gd name="connsiteY67" fmla="*/ 13816 h 317478"/>
                <a:gd name="connsiteX68" fmla="*/ 40981 w 317805"/>
                <a:gd name="connsiteY68" fmla="*/ 469 h 317478"/>
                <a:gd name="connsiteX69" fmla="*/ 27633 w 317805"/>
                <a:gd name="connsiteY69" fmla="*/ 13816 h 317478"/>
                <a:gd name="connsiteX70" fmla="*/ 27633 w 317805"/>
                <a:gd name="connsiteY70" fmla="*/ 86093 h 317478"/>
                <a:gd name="connsiteX71" fmla="*/ 41450 w 317805"/>
                <a:gd name="connsiteY71" fmla="*/ 99917 h 317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17805" h="317478">
                  <a:moveTo>
                    <a:pt x="290164" y="168738"/>
                  </a:moveTo>
                  <a:lnTo>
                    <a:pt x="290164" y="303979"/>
                  </a:lnTo>
                  <a:cubicBezTo>
                    <a:pt x="289905" y="311609"/>
                    <a:pt x="283509" y="317586"/>
                    <a:pt x="275879" y="317326"/>
                  </a:cubicBezTo>
                  <a:cubicBezTo>
                    <a:pt x="268612" y="317080"/>
                    <a:pt x="262777" y="311245"/>
                    <a:pt x="262531" y="303979"/>
                  </a:cubicBezTo>
                  <a:lnTo>
                    <a:pt x="262531" y="168738"/>
                  </a:lnTo>
                  <a:cubicBezTo>
                    <a:pt x="262790" y="161107"/>
                    <a:pt x="269185" y="155131"/>
                    <a:pt x="276816" y="155390"/>
                  </a:cubicBezTo>
                  <a:cubicBezTo>
                    <a:pt x="284083" y="155636"/>
                    <a:pt x="289918" y="161470"/>
                    <a:pt x="290164" y="168738"/>
                  </a:cubicBezTo>
                  <a:close/>
                  <a:moveTo>
                    <a:pt x="276348" y="39463"/>
                  </a:moveTo>
                  <a:cubicBezTo>
                    <a:pt x="283975" y="39463"/>
                    <a:pt x="290172" y="33266"/>
                    <a:pt x="290172" y="25639"/>
                  </a:cubicBezTo>
                  <a:lnTo>
                    <a:pt x="290172" y="13824"/>
                  </a:lnTo>
                  <a:cubicBezTo>
                    <a:pt x="290172" y="6189"/>
                    <a:pt x="283982" y="0"/>
                    <a:pt x="276348" y="0"/>
                  </a:cubicBezTo>
                  <a:cubicBezTo>
                    <a:pt x="268712" y="0"/>
                    <a:pt x="262523" y="6189"/>
                    <a:pt x="262523" y="13824"/>
                  </a:cubicBezTo>
                  <a:lnTo>
                    <a:pt x="262523" y="25647"/>
                  </a:lnTo>
                  <a:cubicBezTo>
                    <a:pt x="262523" y="33274"/>
                    <a:pt x="268720" y="39471"/>
                    <a:pt x="276348" y="39471"/>
                  </a:cubicBezTo>
                  <a:close/>
                  <a:moveTo>
                    <a:pt x="82455" y="158901"/>
                  </a:moveTo>
                  <a:cubicBezTo>
                    <a:pt x="82455" y="181823"/>
                    <a:pt x="63966" y="200470"/>
                    <a:pt x="41227" y="200470"/>
                  </a:cubicBezTo>
                  <a:cubicBezTo>
                    <a:pt x="18496" y="200470"/>
                    <a:pt x="0" y="181823"/>
                    <a:pt x="0" y="158901"/>
                  </a:cubicBezTo>
                  <a:cubicBezTo>
                    <a:pt x="0" y="135980"/>
                    <a:pt x="18496" y="117333"/>
                    <a:pt x="41235" y="117333"/>
                  </a:cubicBezTo>
                  <a:cubicBezTo>
                    <a:pt x="63958" y="117333"/>
                    <a:pt x="82455" y="135980"/>
                    <a:pt x="82455" y="158901"/>
                  </a:cubicBezTo>
                  <a:close/>
                  <a:moveTo>
                    <a:pt x="54821" y="158901"/>
                  </a:moveTo>
                  <a:cubicBezTo>
                    <a:pt x="54821" y="151219"/>
                    <a:pt x="48727" y="144966"/>
                    <a:pt x="41235" y="144966"/>
                  </a:cubicBezTo>
                  <a:cubicBezTo>
                    <a:pt x="33735" y="144966"/>
                    <a:pt x="27633" y="151219"/>
                    <a:pt x="27633" y="158901"/>
                  </a:cubicBezTo>
                  <a:cubicBezTo>
                    <a:pt x="27633" y="166584"/>
                    <a:pt x="33735" y="172837"/>
                    <a:pt x="41227" y="172837"/>
                  </a:cubicBezTo>
                  <a:cubicBezTo>
                    <a:pt x="48727" y="172837"/>
                    <a:pt x="54821" y="166584"/>
                    <a:pt x="54821" y="158901"/>
                  </a:cubicBezTo>
                  <a:close/>
                  <a:moveTo>
                    <a:pt x="200138" y="226864"/>
                  </a:moveTo>
                  <a:cubicBezTo>
                    <a:pt x="200138" y="249785"/>
                    <a:pt x="181633" y="268440"/>
                    <a:pt x="158902" y="268440"/>
                  </a:cubicBezTo>
                  <a:cubicBezTo>
                    <a:pt x="136171" y="268440"/>
                    <a:pt x="117667" y="249785"/>
                    <a:pt x="117667" y="226864"/>
                  </a:cubicBezTo>
                  <a:cubicBezTo>
                    <a:pt x="117667" y="203942"/>
                    <a:pt x="136171" y="185287"/>
                    <a:pt x="158902" y="185287"/>
                  </a:cubicBezTo>
                  <a:cubicBezTo>
                    <a:pt x="181633" y="185287"/>
                    <a:pt x="200138" y="203942"/>
                    <a:pt x="200138" y="226864"/>
                  </a:cubicBezTo>
                  <a:close/>
                  <a:moveTo>
                    <a:pt x="172489" y="226864"/>
                  </a:moveTo>
                  <a:cubicBezTo>
                    <a:pt x="172489" y="219181"/>
                    <a:pt x="166395" y="212920"/>
                    <a:pt x="158902" y="212920"/>
                  </a:cubicBezTo>
                  <a:cubicBezTo>
                    <a:pt x="151410" y="212920"/>
                    <a:pt x="145317" y="219181"/>
                    <a:pt x="145317" y="226864"/>
                  </a:cubicBezTo>
                  <a:cubicBezTo>
                    <a:pt x="145317" y="234547"/>
                    <a:pt x="151410" y="240799"/>
                    <a:pt x="158902" y="240799"/>
                  </a:cubicBezTo>
                  <a:cubicBezTo>
                    <a:pt x="166395" y="240799"/>
                    <a:pt x="172489" y="234547"/>
                    <a:pt x="172489" y="226864"/>
                  </a:cubicBezTo>
                  <a:close/>
                  <a:moveTo>
                    <a:pt x="317806" y="98916"/>
                  </a:moveTo>
                  <a:cubicBezTo>
                    <a:pt x="317806" y="121838"/>
                    <a:pt x="299309" y="140485"/>
                    <a:pt x="276570" y="140485"/>
                  </a:cubicBezTo>
                  <a:cubicBezTo>
                    <a:pt x="253847" y="140485"/>
                    <a:pt x="235350" y="121838"/>
                    <a:pt x="235350" y="98916"/>
                  </a:cubicBezTo>
                  <a:cubicBezTo>
                    <a:pt x="235350" y="75995"/>
                    <a:pt x="253847" y="57340"/>
                    <a:pt x="276578" y="57340"/>
                  </a:cubicBezTo>
                  <a:cubicBezTo>
                    <a:pt x="299309" y="57340"/>
                    <a:pt x="317806" y="75987"/>
                    <a:pt x="317806" y="98916"/>
                  </a:cubicBezTo>
                  <a:close/>
                  <a:moveTo>
                    <a:pt x="290172" y="98916"/>
                  </a:moveTo>
                  <a:cubicBezTo>
                    <a:pt x="290172" y="91225"/>
                    <a:pt x="284070" y="84973"/>
                    <a:pt x="276578" y="84973"/>
                  </a:cubicBezTo>
                  <a:cubicBezTo>
                    <a:pt x="269078" y="84973"/>
                    <a:pt x="262984" y="91225"/>
                    <a:pt x="262984" y="98916"/>
                  </a:cubicBezTo>
                  <a:cubicBezTo>
                    <a:pt x="262984" y="106599"/>
                    <a:pt x="269078" y="112852"/>
                    <a:pt x="276570" y="112852"/>
                  </a:cubicBezTo>
                  <a:cubicBezTo>
                    <a:pt x="284070" y="112852"/>
                    <a:pt x="290172" y="106599"/>
                    <a:pt x="290172" y="98916"/>
                  </a:cubicBezTo>
                  <a:close/>
                  <a:moveTo>
                    <a:pt x="158895" y="282225"/>
                  </a:moveTo>
                  <a:cubicBezTo>
                    <a:pt x="151267" y="282225"/>
                    <a:pt x="145078" y="288406"/>
                    <a:pt x="145078" y="296042"/>
                  </a:cubicBezTo>
                  <a:lnTo>
                    <a:pt x="145078" y="303987"/>
                  </a:lnTo>
                  <a:cubicBezTo>
                    <a:pt x="145261" y="311621"/>
                    <a:pt x="151597" y="317658"/>
                    <a:pt x="159230" y="317475"/>
                  </a:cubicBezTo>
                  <a:cubicBezTo>
                    <a:pt x="166605" y="317298"/>
                    <a:pt x="172542" y="311363"/>
                    <a:pt x="172719" y="303987"/>
                  </a:cubicBezTo>
                  <a:lnTo>
                    <a:pt x="172719" y="296042"/>
                  </a:lnTo>
                  <a:cubicBezTo>
                    <a:pt x="172719" y="288414"/>
                    <a:pt x="166522" y="282217"/>
                    <a:pt x="158895" y="282217"/>
                  </a:cubicBezTo>
                  <a:close/>
                  <a:moveTo>
                    <a:pt x="158895" y="168253"/>
                  </a:moveTo>
                  <a:cubicBezTo>
                    <a:pt x="166522" y="168253"/>
                    <a:pt x="172719" y="162056"/>
                    <a:pt x="172719" y="154428"/>
                  </a:cubicBezTo>
                  <a:lnTo>
                    <a:pt x="172719" y="13824"/>
                  </a:lnTo>
                  <a:cubicBezTo>
                    <a:pt x="172536" y="6192"/>
                    <a:pt x="166200" y="152"/>
                    <a:pt x="158567" y="335"/>
                  </a:cubicBezTo>
                  <a:cubicBezTo>
                    <a:pt x="151192" y="512"/>
                    <a:pt x="145255" y="6449"/>
                    <a:pt x="145078" y="13824"/>
                  </a:cubicBezTo>
                  <a:lnTo>
                    <a:pt x="145078" y="154436"/>
                  </a:lnTo>
                  <a:cubicBezTo>
                    <a:pt x="145078" y="162064"/>
                    <a:pt x="151267" y="168261"/>
                    <a:pt x="158902" y="168261"/>
                  </a:cubicBezTo>
                  <a:close/>
                  <a:moveTo>
                    <a:pt x="41450" y="218585"/>
                  </a:moveTo>
                  <a:cubicBezTo>
                    <a:pt x="33822" y="218585"/>
                    <a:pt x="27625" y="224774"/>
                    <a:pt x="27625" y="232401"/>
                  </a:cubicBezTo>
                  <a:lnTo>
                    <a:pt x="27625" y="303987"/>
                  </a:lnTo>
                  <a:cubicBezTo>
                    <a:pt x="27808" y="311621"/>
                    <a:pt x="34144" y="317658"/>
                    <a:pt x="41777" y="317475"/>
                  </a:cubicBezTo>
                  <a:cubicBezTo>
                    <a:pt x="49152" y="317298"/>
                    <a:pt x="55089" y="311363"/>
                    <a:pt x="55266" y="303987"/>
                  </a:cubicBezTo>
                  <a:lnTo>
                    <a:pt x="55266" y="232401"/>
                  </a:lnTo>
                  <a:cubicBezTo>
                    <a:pt x="55266" y="224774"/>
                    <a:pt x="49077" y="218577"/>
                    <a:pt x="41442" y="218577"/>
                  </a:cubicBezTo>
                  <a:close/>
                  <a:moveTo>
                    <a:pt x="41450" y="99909"/>
                  </a:moveTo>
                  <a:cubicBezTo>
                    <a:pt x="49077" y="99909"/>
                    <a:pt x="55266" y="93720"/>
                    <a:pt x="55266" y="86093"/>
                  </a:cubicBezTo>
                  <a:lnTo>
                    <a:pt x="55266" y="13816"/>
                  </a:lnTo>
                  <a:cubicBezTo>
                    <a:pt x="55008" y="6186"/>
                    <a:pt x="48612" y="210"/>
                    <a:pt x="40981" y="469"/>
                  </a:cubicBezTo>
                  <a:cubicBezTo>
                    <a:pt x="33714" y="715"/>
                    <a:pt x="27880" y="6549"/>
                    <a:pt x="27633" y="13816"/>
                  </a:cubicBezTo>
                  <a:lnTo>
                    <a:pt x="27633" y="86093"/>
                  </a:lnTo>
                  <a:cubicBezTo>
                    <a:pt x="27633" y="93720"/>
                    <a:pt x="33814" y="99917"/>
                    <a:pt x="41450" y="99917"/>
                  </a:cubicBezTo>
                  <a:close/>
                </a:path>
              </a:pathLst>
            </a:custGeom>
            <a:solidFill>
              <a:schemeClr val="bg1"/>
            </a:solidFill>
            <a:ln w="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25600" y="884555"/>
            <a:ext cx="5619750" cy="523875"/>
          </a:xfrm>
          <a:prstGeom prst="rect">
            <a:avLst/>
          </a:prstGeom>
        </p:spPr>
      </p:pic>
      <p:pic>
        <p:nvPicPr>
          <p:cNvPr id="148" name="图片 1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49" name="直接连接符 148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0174863" y="228597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-106680" y="665845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79109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981261"/>
            <a:ext cx="4344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找到数据库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1980" y="6061075"/>
            <a:ext cx="102977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/>
              <a:t>校园网</a:t>
            </a:r>
            <a:r>
              <a:rPr lang="en-US" altLang="zh-CN" sz="1600" b="1" dirty="0" smtClean="0"/>
              <a:t>IP</a:t>
            </a:r>
            <a:r>
              <a:rPr lang="zh-CN" altLang="en-US" sz="1600" b="1" dirty="0" smtClean="0"/>
              <a:t>范围内</a:t>
            </a:r>
            <a:r>
              <a:rPr lang="zh-CN" sz="1600" b="1" dirty="0" smtClean="0"/>
              <a:t>进入</a:t>
            </a:r>
            <a:r>
              <a:rPr lang="zh-CN" sz="1600" b="1" dirty="0"/>
              <a:t>图书馆官方网站</a:t>
            </a:r>
            <a:r>
              <a:rPr lang="zh-CN" sz="1600" b="1" dirty="0">
                <a:hlinkClick r:id="rId1" action="ppaction://hlinkfile"/>
              </a:rPr>
              <a:t>https://www.cqifs.edu.cn/tsg/index.html</a:t>
            </a:r>
            <a:r>
              <a:rPr lang="zh-CN" sz="1600" b="1" dirty="0"/>
              <a:t>，下拉找到数据库列表，校园网外可用</a:t>
            </a:r>
            <a:r>
              <a:rPr lang="en-US" altLang="zh-CN" sz="1600" b="1" dirty="0"/>
              <a:t>VPN</a:t>
            </a:r>
            <a:r>
              <a:rPr lang="zh-CN" altLang="en-US" sz="1600" b="1" dirty="0"/>
              <a:t>验证登陆后使用</a:t>
            </a:r>
            <a:r>
              <a:rPr lang="en-US" altLang="zh-CN" sz="1600" b="1" dirty="0">
                <a:hlinkClick r:id="rId2" action="ppaction://hlinkfile"/>
              </a:rPr>
              <a:t>webvpn.cqifs.edu.cn</a:t>
            </a:r>
            <a:r>
              <a:rPr lang="en-US" altLang="zh-CN" sz="1600" b="1" dirty="0"/>
              <a:t>.</a:t>
            </a:r>
            <a:endParaRPr lang="zh-CN" altLang="en-US" sz="16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60" y="1480322"/>
            <a:ext cx="8235315" cy="46120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0109420" y="222293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738572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50519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185" y="876935"/>
            <a:ext cx="90404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校园网外或无校园网需使用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“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机构账号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”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登录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4050" y="5843270"/>
            <a:ext cx="102977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000" b="1" dirty="0" smtClean="0"/>
              <a:t>无</a:t>
            </a:r>
            <a:r>
              <a:rPr lang="zh-CN" sz="2000" b="1" dirty="0"/>
              <a:t>校园网输入机构账号：tcsisu，密码：tcsisu123$，并输入随机验证码后，点击登录</a:t>
            </a:r>
            <a:endParaRPr lang="en-US" altLang="zh-CN" sz="2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7290" y="1408156"/>
            <a:ext cx="8333105" cy="45916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63621" y="23658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-60960" y="710883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21063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866821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注册个人账号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1670" y="5843270"/>
            <a:ext cx="10297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校园网内平台</a:t>
            </a:r>
            <a:r>
              <a:rPr lang="zh-CN" altLang="en-US" sz="2000" b="1" dirty="0"/>
              <a:t>右上方显示</a:t>
            </a:r>
            <a:r>
              <a:rPr lang="en-US" altLang="zh-CN" sz="2000" b="1" dirty="0"/>
              <a:t>“</a:t>
            </a:r>
            <a:r>
              <a:rPr lang="zh-CN" altLang="en-US" sz="2000" b="1" dirty="0"/>
              <a:t>重庆外语外事学院</a:t>
            </a:r>
            <a:r>
              <a:rPr lang="en-US" altLang="zh-CN" sz="2000" b="1" dirty="0"/>
              <a:t>”</a:t>
            </a:r>
            <a:r>
              <a:rPr lang="zh-CN" altLang="en-US" sz="2000" b="1" dirty="0"/>
              <a:t>的情况下，点击右边漫游登录注册个人账号，注册后在</a:t>
            </a:r>
            <a:r>
              <a:rPr lang="zh-CN" altLang="en-US" sz="2000" b="1" dirty="0" smtClean="0"/>
              <a:t>校外也可登录注册的个人账号</a:t>
            </a:r>
            <a:r>
              <a:rPr lang="zh-CN" altLang="en-US" sz="2000" b="1" dirty="0"/>
              <a:t>使用。</a:t>
            </a:r>
            <a:endParaRPr lang="zh-CN" altLang="en-US" sz="20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725"/>
          <a:stretch>
            <a:fillRect/>
          </a:stretch>
        </p:blipFill>
        <p:spPr>
          <a:xfrm>
            <a:off x="1050925" y="1494246"/>
            <a:ext cx="10502900" cy="45212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109420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-53340" y="819785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95176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1068432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发起检索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10310" y="6054090"/>
            <a:ext cx="1029779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检索框输入检索词，点击右边发起检索</a:t>
            </a:r>
            <a:endParaRPr lang="zh-CN" altLang="en-US" sz="2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615" y="1689281"/>
            <a:ext cx="8462645" cy="45580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63621" y="21585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73235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07152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786264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发起检索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26" y="6446919"/>
            <a:ext cx="5822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根据搜索需求，选择左边不同的限定</a:t>
            </a:r>
            <a:r>
              <a:rPr lang="zh-CN" altLang="en-US" sz="1400" b="1" dirty="0" smtClean="0"/>
              <a:t>条件进行二</a:t>
            </a:r>
            <a:r>
              <a:rPr lang="zh-CN" altLang="en-US" sz="1400" b="1" dirty="0"/>
              <a:t>次检索缩小搜索范围</a:t>
            </a:r>
            <a:endParaRPr lang="en-US" altLang="zh-CN" sz="14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35393"/>
          <a:stretch>
            <a:fillRect/>
          </a:stretch>
        </p:blipFill>
        <p:spPr>
          <a:xfrm>
            <a:off x="0" y="1483915"/>
            <a:ext cx="5823585" cy="51034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83915"/>
            <a:ext cx="5920105" cy="50171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6274435" y="6411598"/>
            <a:ext cx="5822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示例：查找期刊文献，选择</a:t>
            </a:r>
            <a:r>
              <a:rPr lang="zh-CN" altLang="en-US" sz="1400" b="1" dirty="0" smtClean="0"/>
              <a:t>后可点击</a:t>
            </a:r>
            <a:r>
              <a:rPr lang="en-US" altLang="zh-CN" sz="1400" b="1" dirty="0"/>
              <a:t>“</a:t>
            </a:r>
            <a:r>
              <a:rPr lang="zh-CN" altLang="en-US" sz="1400" b="1" dirty="0"/>
              <a:t>执行限定条件</a:t>
            </a:r>
            <a:r>
              <a:rPr lang="en-US" altLang="zh-CN" sz="1400" b="1" dirty="0"/>
              <a:t>”</a:t>
            </a:r>
            <a:endParaRPr lang="en-US" altLang="zh-CN" sz="1400" b="1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138668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-270" y="738096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359" y="508549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185" y="876254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文献获取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57294"/>
            <a:ext cx="8928100" cy="28663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725" y="3644396"/>
            <a:ext cx="6019800" cy="3200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1499235" y="5557697"/>
            <a:ext cx="4604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如获取方式为维普</a:t>
            </a:r>
            <a:r>
              <a:rPr lang="zh-CN" altLang="en-US" sz="2000" b="1" dirty="0"/>
              <a:t>期刊</a:t>
            </a:r>
            <a:r>
              <a:rPr lang="zh-CN" altLang="en-US" sz="2000" b="1" dirty="0" smtClean="0"/>
              <a:t>资源可直接</a:t>
            </a:r>
            <a:r>
              <a:rPr lang="zh-CN" altLang="en-US" sz="2000" b="1" dirty="0"/>
              <a:t>下载</a:t>
            </a:r>
            <a:endParaRPr lang="en-US" altLang="zh-CN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7886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64864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72576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769302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文献传递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2774" y="5529580"/>
            <a:ext cx="582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如获取方式为其他资源可通过</a:t>
            </a:r>
            <a:r>
              <a:rPr lang="en-US" altLang="zh-CN" sz="2000" b="1" dirty="0"/>
              <a:t>“</a:t>
            </a:r>
            <a:r>
              <a:rPr lang="zh-CN" altLang="en-US" sz="2000" b="1" dirty="0"/>
              <a:t>文献传递</a:t>
            </a:r>
            <a:r>
              <a:rPr lang="en-US" altLang="zh-CN" sz="2000" b="1" dirty="0" smtClean="0"/>
              <a:t>”</a:t>
            </a:r>
            <a:r>
              <a:rPr lang="zh-CN" altLang="en-US" sz="2000" b="1" dirty="0" smtClean="0"/>
              <a:t>方式获取</a:t>
            </a:r>
            <a:endParaRPr lang="en-US" altLang="zh-CN" sz="20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455" y="1944094"/>
            <a:ext cx="8934450" cy="2847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0163621" y="218536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46462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59164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768940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文献传递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6700" y="6171565"/>
            <a:ext cx="96285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000" b="1" dirty="0"/>
              <a:t>输入接收文献的邮箱及</a:t>
            </a:r>
            <a:r>
              <a:rPr lang="zh-CN" sz="2000" b="1" dirty="0" smtClean="0"/>
              <a:t>验</a:t>
            </a:r>
            <a:r>
              <a:rPr lang="zh-CN" altLang="en-US" sz="2000" b="1" dirty="0" smtClean="0"/>
              <a:t>证</a:t>
            </a:r>
            <a:r>
              <a:rPr lang="zh-CN" sz="2000" b="1" dirty="0" smtClean="0"/>
              <a:t>码</a:t>
            </a:r>
            <a:r>
              <a:rPr lang="zh-CN" sz="2000" b="1" dirty="0"/>
              <a:t>，点击提交，提交成功后在</a:t>
            </a:r>
            <a:r>
              <a:rPr lang="zh-CN" sz="2000" b="1" dirty="0" smtClean="0"/>
              <a:t>邮箱</a:t>
            </a:r>
            <a:r>
              <a:rPr lang="zh-CN" altLang="en-US" sz="2000" b="1" dirty="0" smtClean="0"/>
              <a:t>可</a:t>
            </a:r>
            <a:r>
              <a:rPr lang="zh-CN" sz="2000" b="1" dirty="0" smtClean="0"/>
              <a:t>获取</a:t>
            </a:r>
            <a:r>
              <a:rPr lang="zh-CN" sz="2000" b="1" dirty="0"/>
              <a:t>文献</a:t>
            </a:r>
            <a:endParaRPr lang="zh-CN" sz="2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60" y="1950720"/>
            <a:ext cx="6732905" cy="4220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 descr="360截图202403202231356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065" y="1950720"/>
            <a:ext cx="7226935" cy="41948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7886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39400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47632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1464" y="777558"/>
            <a:ext cx="5159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文献传递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57231"/>
            <a:ext cx="4772025" cy="2000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152" y="2355215"/>
            <a:ext cx="7950200" cy="374777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93675" y="6102985"/>
            <a:ext cx="96285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000" b="1" dirty="0"/>
              <a:t>点击个人中心，也可在平台</a:t>
            </a:r>
            <a:r>
              <a:rPr lang="zh-CN" sz="2000" b="1" dirty="0" smtClean="0"/>
              <a:t>里</a:t>
            </a:r>
            <a:r>
              <a:rPr lang="zh-CN" altLang="en-US" sz="2000" b="1" dirty="0"/>
              <a:t>“</a:t>
            </a:r>
            <a:r>
              <a:rPr lang="zh-CN" sz="2000" b="1" dirty="0" smtClean="0"/>
              <a:t>我</a:t>
            </a:r>
            <a:r>
              <a:rPr lang="zh-CN" sz="2000" b="1" dirty="0"/>
              <a:t>的文献</a:t>
            </a:r>
            <a:r>
              <a:rPr lang="zh-CN" sz="2000" b="1" dirty="0" smtClean="0"/>
              <a:t>申请</a:t>
            </a:r>
            <a:r>
              <a:rPr lang="zh-CN" altLang="en-US" sz="2000" b="1" dirty="0" smtClean="0"/>
              <a:t>”</a:t>
            </a:r>
            <a:r>
              <a:rPr lang="zh-CN" sz="2000" b="1" dirty="0" smtClean="0"/>
              <a:t>中</a:t>
            </a:r>
            <a:r>
              <a:rPr lang="zh-CN" sz="2000" b="1" dirty="0"/>
              <a:t>下载全文</a:t>
            </a:r>
            <a:endParaRPr lang="zh-CN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09420" y="245110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707" y="693420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9336" y="490858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9162" y="809739"/>
            <a:ext cx="5763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1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6095" y="6264139"/>
            <a:ext cx="1029779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检索框输入检索词，点击上方期刊，右边发起检索</a:t>
            </a:r>
            <a:endParaRPr lang="zh-CN" altLang="en-US" sz="20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110" y="2073139"/>
            <a:ext cx="10344150" cy="4191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16362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82167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97117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8765" y="817785"/>
            <a:ext cx="5729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1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4525" y="6480974"/>
            <a:ext cx="10902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/>
              <a:t>左边可筛选不同类型的</a:t>
            </a:r>
            <a:r>
              <a:rPr lang="zh-CN" altLang="en-US" sz="1400" b="1" dirty="0" smtClean="0"/>
              <a:t>核心期刊</a:t>
            </a:r>
            <a:r>
              <a:rPr lang="zh-CN" altLang="en-US" sz="1400" b="1" dirty="0"/>
              <a:t>，筛选后点击</a:t>
            </a:r>
            <a:r>
              <a:rPr lang="en-US" altLang="zh-CN" sz="1400" b="1" dirty="0"/>
              <a:t>“</a:t>
            </a:r>
            <a:r>
              <a:rPr lang="zh-CN" altLang="en-US" sz="1400" b="1" dirty="0"/>
              <a:t>执行限定条件</a:t>
            </a:r>
            <a:r>
              <a:rPr lang="en-US" altLang="zh-CN" sz="1400" b="1" dirty="0"/>
              <a:t>”</a:t>
            </a:r>
            <a:r>
              <a:rPr lang="zh-CN" altLang="en-US" sz="1400" b="1" dirty="0"/>
              <a:t>，即可展现该类</a:t>
            </a:r>
            <a:r>
              <a:rPr lang="zh-CN" altLang="en-US" sz="1400" b="1" dirty="0" smtClean="0"/>
              <a:t>核心期刊</a:t>
            </a:r>
            <a:r>
              <a:rPr lang="zh-CN" altLang="en-US" sz="1400" b="1" dirty="0"/>
              <a:t>资源并获取</a:t>
            </a:r>
            <a:endParaRPr lang="zh-CN" altLang="en-US" sz="14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227" y="1378855"/>
            <a:ext cx="9387205" cy="5181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8648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814254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614226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952412"/>
            <a:ext cx="5729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2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4530" y="6057265"/>
            <a:ext cx="1029779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000" b="1" dirty="0"/>
              <a:t>点击平台上方</a:t>
            </a:r>
            <a:r>
              <a:rPr lang="en-US" altLang="zh-CN" sz="2000" b="1" dirty="0"/>
              <a:t>“</a:t>
            </a:r>
            <a:r>
              <a:rPr lang="zh-CN" altLang="en-US" sz="2000" b="1" dirty="0"/>
              <a:t>期刊导航</a:t>
            </a:r>
            <a:r>
              <a:rPr lang="en-US" altLang="zh-CN" sz="2000" b="1" dirty="0"/>
              <a:t>”</a:t>
            </a:r>
            <a:endParaRPr lang="en-US" altLang="zh-CN" sz="20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150" y="2756807"/>
            <a:ext cx="10553700" cy="31623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04240" y="1993447"/>
            <a:ext cx="39585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另一种获取核心刊的方式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0109420" y="226253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48879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49226" y="518250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1145" y="839153"/>
            <a:ext cx="5729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2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6430" y="6440257"/>
            <a:ext cx="10297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/>
              <a:t>左边导航栏可筛选不同类型的</a:t>
            </a:r>
            <a:r>
              <a:rPr lang="zh-CN" altLang="en-US" sz="1600" b="1" dirty="0" smtClean="0"/>
              <a:t>核心期刊</a:t>
            </a:r>
            <a:endParaRPr lang="zh-CN" altLang="en-US" sz="16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725" y="1483360"/>
            <a:ext cx="8806180" cy="50247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09420" y="233380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675912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450437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872311"/>
            <a:ext cx="5729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2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3570" y="6335395"/>
            <a:ext cx="10297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/>
              <a:t>任意点击一本</a:t>
            </a:r>
            <a:r>
              <a:rPr lang="zh-CN" altLang="en-US" sz="1600" b="1" dirty="0" smtClean="0"/>
              <a:t>核心期刊</a:t>
            </a:r>
            <a:r>
              <a:rPr lang="zh-CN" altLang="en-US" sz="1600" b="1" dirty="0"/>
              <a:t>的资源，在详情页获取该篇文献</a:t>
            </a:r>
            <a:endParaRPr lang="zh-CN" altLang="en-US" sz="16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535" y="1445895"/>
            <a:ext cx="9420860" cy="49733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0178861" y="212990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776512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70734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964724"/>
            <a:ext cx="5729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使用方式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 smtClean="0">
                <a:solidFill>
                  <a:srgbClr val="FF0000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核心期刊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获取方法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2</a:t>
            </a:r>
            <a:endParaRPr lang="en-US" altLang="zh-CN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369" y="1650569"/>
            <a:ext cx="7422709" cy="53265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32760" y="6277292"/>
            <a:ext cx="1029779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文献传递获取方式如前面</a:t>
            </a:r>
            <a:r>
              <a:rPr lang="en-US" altLang="zh-CN" sz="2000" b="1" dirty="0"/>
              <a:t>PPT</a:t>
            </a:r>
            <a:r>
              <a:rPr lang="zh-CN" altLang="en-US" sz="2000" b="1" dirty="0"/>
              <a:t>所介绍</a:t>
            </a:r>
            <a:endParaRPr lang="zh-CN" altLang="en-US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86481" y="207382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746669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43267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1145" y="892756"/>
            <a:ext cx="4075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经纶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题录导出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pic>
        <p:nvPicPr>
          <p:cNvPr id="2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40" y="1734457"/>
            <a:ext cx="7437120" cy="2981325"/>
          </a:xfrm>
          <a:prstGeom prst="rect">
            <a:avLst/>
          </a:prstGeom>
          <a:noFill/>
          <a:ln w="9525">
            <a:solidFill>
              <a:srgbClr val="2F728B"/>
            </a:solidFill>
          </a:ln>
        </p:spPr>
      </p:pic>
      <p:pic>
        <p:nvPicPr>
          <p:cNvPr id="3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" y="3880485"/>
            <a:ext cx="7420610" cy="2211705"/>
          </a:xfrm>
          <a:prstGeom prst="rect">
            <a:avLst/>
          </a:prstGeom>
          <a:noFill/>
          <a:ln w="9525">
            <a:solidFill>
              <a:srgbClr val="2F728B"/>
            </a:solidFill>
          </a:ln>
        </p:spPr>
      </p:pic>
      <p:pic>
        <p:nvPicPr>
          <p:cNvPr id="4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415" y="3462972"/>
            <a:ext cx="6055360" cy="1523365"/>
          </a:xfrm>
          <a:prstGeom prst="rect">
            <a:avLst/>
          </a:prstGeom>
          <a:noFill/>
          <a:ln w="9525">
            <a:solidFill>
              <a:srgbClr val="2F728B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92075" y="5980067"/>
            <a:ext cx="1200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/>
              <a:t>在文献检索结果页勾选文章，点击操作栏右上侧的“</a:t>
            </a:r>
            <a:r>
              <a:rPr lang="zh-CN" altLang="en-US" sz="1600" b="1"/>
              <a:t>导出</a:t>
            </a:r>
            <a:r>
              <a:rPr lang="zh-CN" altLang="en-US" sz="1600"/>
              <a:t>”按钮，进入题录导出页面，选择不同的导出格式，即可对内容进行</a:t>
            </a:r>
            <a:r>
              <a:rPr lang="zh-CN" altLang="en-US" sz="1600" b="1"/>
              <a:t>导出、复制、打印或者发送到邮箱</a:t>
            </a:r>
            <a:r>
              <a:rPr lang="zh-CN" altLang="en-US" sz="1600"/>
              <a:t>等操作。</a:t>
            </a:r>
            <a:endParaRPr lang="zh-CN" altLang="en-US" sz="1600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3130550" y="2408456"/>
            <a:ext cx="3917315" cy="37814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0163621" y="205025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772432"/>
            <a:ext cx="12192000" cy="798286"/>
          </a:xfrm>
          <a:prstGeom prst="rect">
            <a:avLst/>
          </a:prstGeom>
          <a:solidFill>
            <a:srgbClr val="D6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 rot="5400000" flipH="1">
            <a:off x="130629" y="562792"/>
            <a:ext cx="1219197" cy="1480455"/>
          </a:xfrm>
          <a:custGeom>
            <a:avLst/>
            <a:gdLst>
              <a:gd name="connsiteX0" fmla="*/ 6096001 w 6395847"/>
              <a:gd name="connsiteY0" fmla="*/ 7221665 h 7221666"/>
              <a:gd name="connsiteX1" fmla="*/ 6096001 w 6395847"/>
              <a:gd name="connsiteY1" fmla="*/ 7221666 h 7221666"/>
              <a:gd name="connsiteX2" fmla="*/ 3314700 w 6395847"/>
              <a:gd name="connsiteY2" fmla="*/ 7221666 h 7221666"/>
              <a:gd name="connsiteX3" fmla="*/ 2781301 w 6395847"/>
              <a:gd name="connsiteY3" fmla="*/ 7221666 h 7221666"/>
              <a:gd name="connsiteX4" fmla="*/ 0 w 6395847"/>
              <a:gd name="connsiteY4" fmla="*/ 7221666 h 7221666"/>
              <a:gd name="connsiteX5" fmla="*/ 0 w 6395847"/>
              <a:gd name="connsiteY5" fmla="*/ 3447952 h 7221666"/>
              <a:gd name="connsiteX6" fmla="*/ 1 w 6395847"/>
              <a:gd name="connsiteY6" fmla="*/ 3447952 h 7221666"/>
              <a:gd name="connsiteX7" fmla="*/ 1 w 6395847"/>
              <a:gd name="connsiteY7" fmla="*/ 3019060 h 7221666"/>
              <a:gd name="connsiteX8" fmla="*/ 279301 w 6395847"/>
              <a:gd name="connsiteY8" fmla="*/ 2344769 h 7221666"/>
              <a:gd name="connsiteX9" fmla="*/ 405446 w 6395847"/>
              <a:gd name="connsiteY9" fmla="*/ 2240690 h 7221666"/>
              <a:gd name="connsiteX10" fmla="*/ 404464 w 6395847"/>
              <a:gd name="connsiteY10" fmla="*/ 2239038 h 7221666"/>
              <a:gd name="connsiteX11" fmla="*/ 415115 w 6395847"/>
              <a:gd name="connsiteY11" fmla="*/ 2232712 h 7221666"/>
              <a:gd name="connsiteX12" fmla="*/ 420431 w 6395847"/>
              <a:gd name="connsiteY12" fmla="*/ 2228326 h 7221666"/>
              <a:gd name="connsiteX13" fmla="*/ 444464 w 6395847"/>
              <a:gd name="connsiteY13" fmla="*/ 2215281 h 7221666"/>
              <a:gd name="connsiteX14" fmla="*/ 3989796 w 6395847"/>
              <a:gd name="connsiteY14" fmla="*/ 109665 h 7221666"/>
              <a:gd name="connsiteX15" fmla="*/ 3993587 w 6395847"/>
              <a:gd name="connsiteY15" fmla="*/ 116048 h 7221666"/>
              <a:gd name="connsiteX16" fmla="*/ 4025229 w 6395847"/>
              <a:gd name="connsiteY16" fmla="*/ 96652 h 7221666"/>
              <a:gd name="connsiteX17" fmla="*/ 4920239 w 6395847"/>
              <a:gd name="connsiteY17" fmla="*/ 127915 h 7221666"/>
              <a:gd name="connsiteX18" fmla="*/ 5919213 w 6395847"/>
              <a:gd name="connsiteY18" fmla="*/ 704673 h 7221666"/>
              <a:gd name="connsiteX19" fmla="*/ 6030081 w 6395847"/>
              <a:gd name="connsiteY19" fmla="*/ 779366 h 7221666"/>
              <a:gd name="connsiteX20" fmla="*/ 6096000 w 6395847"/>
              <a:gd name="connsiteY20" fmla="*/ 838524 h 7221666"/>
              <a:gd name="connsiteX21" fmla="*/ 6096000 w 6395847"/>
              <a:gd name="connsiteY21" fmla="*/ 7221665 h 7221666"/>
              <a:gd name="connsiteX22" fmla="*/ 6221624 w 6395847"/>
              <a:gd name="connsiteY22" fmla="*/ 982469 h 7221666"/>
              <a:gd name="connsiteX23" fmla="*/ 6201936 w 6395847"/>
              <a:gd name="connsiteY23" fmla="*/ 954781 h 7221666"/>
              <a:gd name="connsiteX24" fmla="*/ 6210136 w 6395847"/>
              <a:gd name="connsiteY24" fmla="*/ 964466 h 7221666"/>
              <a:gd name="connsiteX25" fmla="*/ 6283768 w 6395847"/>
              <a:gd name="connsiteY25" fmla="*/ 1082992 h 7221666"/>
              <a:gd name="connsiteX26" fmla="*/ 6267120 w 6395847"/>
              <a:gd name="connsiteY26" fmla="*/ 1053774 h 7221666"/>
              <a:gd name="connsiteX27" fmla="*/ 6278411 w 6395847"/>
              <a:gd name="connsiteY27" fmla="*/ 1071469 h 7221666"/>
              <a:gd name="connsiteX28" fmla="*/ 6372765 w 6395847"/>
              <a:gd name="connsiteY28" fmla="*/ 1326510 h 7221666"/>
              <a:gd name="connsiteX29" fmla="*/ 6365409 w 6395847"/>
              <a:gd name="connsiteY29" fmla="*/ 1293851 h 7221666"/>
              <a:gd name="connsiteX30" fmla="*/ 6369173 w 6395847"/>
              <a:gd name="connsiteY30" fmla="*/ 1305870 h 7221666"/>
              <a:gd name="connsiteX31" fmla="*/ 6391257 w 6395847"/>
              <a:gd name="connsiteY31" fmla="*/ 1442433 h 7221666"/>
              <a:gd name="connsiteX32" fmla="*/ 6387139 w 6395847"/>
              <a:gd name="connsiteY32" fmla="*/ 1409114 h 7221666"/>
              <a:gd name="connsiteX33" fmla="*/ 6390749 w 6395847"/>
              <a:gd name="connsiteY33" fmla="*/ 1429863 h 7221666"/>
              <a:gd name="connsiteX34" fmla="*/ 6395847 w 6395847"/>
              <a:gd name="connsiteY34" fmla="*/ 1556116 h 7221666"/>
              <a:gd name="connsiteX35" fmla="*/ 6268252 w 6395847"/>
              <a:gd name="connsiteY35" fmla="*/ 2007304 h 7221666"/>
              <a:gd name="connsiteX36" fmla="*/ 6096001 w 6395847"/>
              <a:gd name="connsiteY36" fmla="*/ 2305652 h 7221666"/>
              <a:gd name="connsiteX37" fmla="*/ 6096001 w 6395847"/>
              <a:gd name="connsiteY37" fmla="*/ 2305651 h 7221666"/>
              <a:gd name="connsiteX38" fmla="*/ 6268252 w 6395847"/>
              <a:gd name="connsiteY38" fmla="*/ 2007303 h 7221666"/>
              <a:gd name="connsiteX39" fmla="*/ 6385798 w 6395847"/>
              <a:gd name="connsiteY39" fmla="*/ 1671419 h 7221666"/>
              <a:gd name="connsiteX40" fmla="*/ 6395847 w 6395847"/>
              <a:gd name="connsiteY40" fmla="*/ 1556116 h 722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95847" h="7221666">
                <a:moveTo>
                  <a:pt x="6096001" y="7221665"/>
                </a:moveTo>
                <a:lnTo>
                  <a:pt x="6096001" y="7221666"/>
                </a:lnTo>
                <a:lnTo>
                  <a:pt x="3314700" y="7221666"/>
                </a:lnTo>
                <a:lnTo>
                  <a:pt x="2781301" y="7221666"/>
                </a:lnTo>
                <a:lnTo>
                  <a:pt x="0" y="7221666"/>
                </a:lnTo>
                <a:lnTo>
                  <a:pt x="0" y="3447952"/>
                </a:lnTo>
                <a:lnTo>
                  <a:pt x="1" y="3447952"/>
                </a:lnTo>
                <a:lnTo>
                  <a:pt x="1" y="3019060"/>
                </a:lnTo>
                <a:cubicBezTo>
                  <a:pt x="1" y="2755733"/>
                  <a:pt x="106735" y="2517335"/>
                  <a:pt x="279301" y="2344769"/>
                </a:cubicBezTo>
                <a:lnTo>
                  <a:pt x="405446" y="2240690"/>
                </a:lnTo>
                <a:lnTo>
                  <a:pt x="404464" y="2239038"/>
                </a:lnTo>
                <a:lnTo>
                  <a:pt x="415115" y="2232712"/>
                </a:lnTo>
                <a:lnTo>
                  <a:pt x="420431" y="2228326"/>
                </a:lnTo>
                <a:lnTo>
                  <a:pt x="444464" y="2215281"/>
                </a:lnTo>
                <a:lnTo>
                  <a:pt x="3989796" y="109665"/>
                </a:lnTo>
                <a:lnTo>
                  <a:pt x="3993587" y="116048"/>
                </a:lnTo>
                <a:lnTo>
                  <a:pt x="4025229" y="96652"/>
                </a:lnTo>
                <a:cubicBezTo>
                  <a:pt x="4300466" y="-37338"/>
                  <a:pt x="4635179" y="-36664"/>
                  <a:pt x="4920239" y="127915"/>
                </a:cubicBezTo>
                <a:lnTo>
                  <a:pt x="5919213" y="704673"/>
                </a:lnTo>
                <a:cubicBezTo>
                  <a:pt x="5958409" y="727303"/>
                  <a:pt x="5995390" y="752295"/>
                  <a:pt x="6030081" y="779366"/>
                </a:cubicBezTo>
                <a:lnTo>
                  <a:pt x="6096000" y="838524"/>
                </a:lnTo>
                <a:lnTo>
                  <a:pt x="6096000" y="7221665"/>
                </a:lnTo>
                <a:close/>
                <a:moveTo>
                  <a:pt x="6221624" y="982469"/>
                </a:moveTo>
                <a:lnTo>
                  <a:pt x="6201936" y="954781"/>
                </a:lnTo>
                <a:lnTo>
                  <a:pt x="6210136" y="964466"/>
                </a:lnTo>
                <a:close/>
                <a:moveTo>
                  <a:pt x="6283768" y="1082992"/>
                </a:moveTo>
                <a:lnTo>
                  <a:pt x="6267120" y="1053774"/>
                </a:lnTo>
                <a:lnTo>
                  <a:pt x="6278411" y="1071469"/>
                </a:lnTo>
                <a:close/>
                <a:moveTo>
                  <a:pt x="6372765" y="1326510"/>
                </a:moveTo>
                <a:lnTo>
                  <a:pt x="6365409" y="1293851"/>
                </a:lnTo>
                <a:lnTo>
                  <a:pt x="6369173" y="1305870"/>
                </a:lnTo>
                <a:close/>
                <a:moveTo>
                  <a:pt x="6391257" y="1442433"/>
                </a:moveTo>
                <a:lnTo>
                  <a:pt x="6387139" y="1409114"/>
                </a:lnTo>
                <a:lnTo>
                  <a:pt x="6390749" y="1429863"/>
                </a:lnTo>
                <a:close/>
                <a:moveTo>
                  <a:pt x="6395847" y="1556116"/>
                </a:moveTo>
                <a:cubicBezTo>
                  <a:pt x="6391855" y="1709831"/>
                  <a:pt x="6350542" y="1864774"/>
                  <a:pt x="6268252" y="2007304"/>
                </a:cubicBezTo>
                <a:lnTo>
                  <a:pt x="6096001" y="2305652"/>
                </a:lnTo>
                <a:lnTo>
                  <a:pt x="6096001" y="2305651"/>
                </a:lnTo>
                <a:lnTo>
                  <a:pt x="6268252" y="2007303"/>
                </a:lnTo>
                <a:cubicBezTo>
                  <a:pt x="6329969" y="1900406"/>
                  <a:pt x="6368637" y="1786526"/>
                  <a:pt x="6385798" y="1671419"/>
                </a:cubicBezTo>
                <a:lnTo>
                  <a:pt x="6395847" y="1556116"/>
                </a:lnTo>
                <a:close/>
              </a:path>
            </a:pathLst>
          </a:custGeom>
          <a:solidFill>
            <a:srgbClr val="2B45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0455" y="944743"/>
            <a:ext cx="4075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经纶</a:t>
            </a:r>
            <a:r>
              <a:rPr lang="en-US" altLang="zh-CN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-</a:t>
            </a:r>
            <a:r>
              <a:rPr lang="zh-CN" altLang="en-US" sz="2800" dirty="0">
                <a:solidFill>
                  <a:srgbClr val="273D91"/>
                </a:solidFill>
                <a:latin typeface="字魂5号-无外润黑体" panose="00000500000000000000" charset="-122"/>
                <a:ea typeface="字魂5号-无外润黑体" panose="00000500000000000000" charset="-122"/>
                <a:cs typeface="+mn-ea"/>
                <a:sym typeface="+mn-lt"/>
              </a:rPr>
              <a:t>引用</a:t>
            </a:r>
            <a:endParaRPr lang="zh-CN" altLang="en-US" sz="2800" dirty="0">
              <a:solidFill>
                <a:srgbClr val="273D91"/>
              </a:solidFill>
              <a:latin typeface="字魂5号-无外润黑体" panose="00000500000000000000" charset="-122"/>
              <a:ea typeface="字魂5号-无外润黑体" panose="00000500000000000000" charset="-122"/>
              <a:cs typeface="+mn-ea"/>
              <a:sym typeface="+mn-lt"/>
            </a:endParaRPr>
          </a:p>
        </p:txBody>
      </p:sp>
      <p:pic>
        <p:nvPicPr>
          <p:cNvPr id="4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15" y="1860809"/>
            <a:ext cx="9859010" cy="2480310"/>
          </a:xfrm>
          <a:prstGeom prst="rect">
            <a:avLst/>
          </a:prstGeom>
          <a:noFill/>
          <a:ln w="9525">
            <a:solidFill>
              <a:srgbClr val="2F728B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7054850" y="4881245"/>
            <a:ext cx="473646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在文献检索结果页勾选文章，点击操作栏右上侧的“导出”按钮，进入题录导出页面，选择不同的导出格式，即可对内容进行导出、复制、打印或者发送到邮箱等操作。</a:t>
            </a:r>
            <a:endParaRPr lang="zh-CN" altLang="en-US" sz="1400" dirty="0"/>
          </a:p>
        </p:txBody>
      </p:sp>
      <p:pic>
        <p:nvPicPr>
          <p:cNvPr id="2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67" y="3563620"/>
            <a:ext cx="5831205" cy="29635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0171241" y="205342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15340"/>
            <a:ext cx="12254230" cy="60426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8170" y="2642235"/>
            <a:ext cx="796544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solidFill>
                  <a:schemeClr val="bg1"/>
                </a:solidFill>
                <a:latin typeface="字魂50号-白鸽天行体" panose="00000500000000000000" charset="-122"/>
                <a:ea typeface="字魂50号-白鸽天行体" panose="00000500000000000000" charset="-122"/>
                <a:cs typeface="字魂59号-创粗黑" panose="00000500000000000000" charset="-122"/>
              </a:rPr>
              <a:t>感谢</a:t>
            </a:r>
            <a:r>
              <a:rPr lang="zh-CN" altLang="en-US" sz="11500" dirty="0">
                <a:solidFill>
                  <a:schemeClr val="bg1"/>
                </a:solidFill>
                <a:latin typeface="字魂50号-白鸽天行体" panose="00000500000000000000" charset="-122"/>
                <a:ea typeface="字魂50号-白鸽天行体" panose="00000500000000000000" charset="-122"/>
                <a:cs typeface="字魂59号-创粗黑" panose="00000500000000000000" charset="-122"/>
              </a:rPr>
              <a:t>使用</a:t>
            </a:r>
            <a:endParaRPr lang="zh-CN" altLang="en-US" sz="11500" dirty="0">
              <a:solidFill>
                <a:schemeClr val="bg1"/>
              </a:solidFill>
              <a:latin typeface="字魂50号-白鸽天行体" panose="00000500000000000000" charset="-122"/>
              <a:ea typeface="字魂50号-白鸽天行体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78620" y="1998980"/>
            <a:ext cx="200279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16000"/>
                      </a:schemeClr>
                    </a:gs>
                  </a:gsLst>
                  <a:lin ang="12120000" scaled="0"/>
                </a:gradFill>
                <a:latin typeface="字魂50号-白鸽天行体" panose="00000500000000000000" charset="-122"/>
                <a:ea typeface="字魂50号-白鸽天行体" panose="00000500000000000000" charset="-122"/>
                <a:cs typeface="字魂59号-创粗黑" panose="00000500000000000000" charset="-122"/>
              </a:rPr>
              <a:t>”</a:t>
            </a:r>
            <a:endParaRPr lang="en-US" altLang="zh-CN" sz="138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6000"/>
                    </a:schemeClr>
                  </a:gs>
                </a:gsLst>
                <a:lin ang="12120000" scaled="0"/>
              </a:gradFill>
              <a:latin typeface="字魂50号-白鸽天行体" panose="00000500000000000000" charset="-122"/>
              <a:ea typeface="字魂50号-白鸽天行体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V="1">
            <a:off x="1237615" y="1680845"/>
            <a:ext cx="200279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  <a:alpha val="16000"/>
                      </a:schemeClr>
                    </a:gs>
                  </a:gsLst>
                  <a:lin ang="12120000" scaled="0"/>
                </a:gradFill>
                <a:latin typeface="字魂50号-白鸽天行体" panose="00000500000000000000" charset="-122"/>
                <a:ea typeface="字魂50号-白鸽天行体" panose="00000500000000000000" charset="-122"/>
                <a:cs typeface="字魂59号-创粗黑" panose="00000500000000000000" charset="-122"/>
              </a:rPr>
              <a:t>”</a:t>
            </a:r>
            <a:endParaRPr lang="en-US" altLang="zh-CN" sz="138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16000"/>
                    </a:schemeClr>
                  </a:gs>
                </a:gsLst>
                <a:lin ang="12120000" scaled="0"/>
              </a:gradFill>
              <a:latin typeface="字魂50号-白鸽天行体" panose="00000500000000000000" charset="-122"/>
              <a:ea typeface="字魂50号-白鸽天行体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88080" y="692150"/>
            <a:ext cx="5278120" cy="419227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16000"/>
                </a:schemeClr>
              </a:gs>
              <a:gs pos="74000">
                <a:schemeClr val="accent1">
                  <a:lumMod val="45000"/>
                  <a:lumOff val="55000"/>
                  <a:alpha val="0"/>
                </a:schemeClr>
              </a:gs>
              <a:gs pos="83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字魂59号-创粗黑" panose="0000050000000000000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" y="-6369"/>
            <a:ext cx="589296" cy="699789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667422" y="469247"/>
            <a:ext cx="11319435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0164891" y="192248"/>
            <a:ext cx="1877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200" dirty="0">
                <a:solidFill>
                  <a:srgbClr val="273D9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重庆外语外事学院图书馆</a:t>
            </a:r>
            <a:endParaRPr lang="zh-CN" altLang="en-US" sz="1200" dirty="0">
              <a:solidFill>
                <a:prstClr val="black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3.xml><?xml version="1.0" encoding="utf-8"?>
<p:tagLst xmlns:p="http://schemas.openxmlformats.org/presentationml/2006/main">
  <p:tag name="KSO_WPP_MARK_KEY" val="556b919a-e37b-4edb-aeee-3af04a32b4d3"/>
  <p:tag name="COMMONDATA" val="eyJjb3VudCI6NjEsImhkaWQiOiIxYjJhYTk2NmE0NzEyOWRkMDA4YzZhNmIxZmY5MjhhZiIsInVzZXJDb3VudCI6NDR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0fkloj5c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1580</Words>
  <Application>WPS 演示</Application>
  <PresentationFormat>宽屏</PresentationFormat>
  <Paragraphs>149</Paragraphs>
  <Slides>21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1" baseType="lpstr">
      <vt:lpstr>Arial</vt:lpstr>
      <vt:lpstr>宋体</vt:lpstr>
      <vt:lpstr>Wingdings</vt:lpstr>
      <vt:lpstr>Segoe UI</vt:lpstr>
      <vt:lpstr>微软雅黑</vt:lpstr>
      <vt:lpstr>思源宋体 CN</vt:lpstr>
      <vt:lpstr>字魂59号-创粗黑</vt:lpstr>
      <vt:lpstr>黑体</vt:lpstr>
      <vt:lpstr>Wingdings</vt:lpstr>
      <vt:lpstr>DIN</vt:lpstr>
      <vt:lpstr>等线</vt:lpstr>
      <vt:lpstr>思源黑体 CN Normal</vt:lpstr>
      <vt:lpstr>思源黑体 CN Medium</vt:lpstr>
      <vt:lpstr>字魂5号-无外润黑体</vt:lpstr>
      <vt:lpstr>Arial Unicode MS</vt:lpstr>
      <vt:lpstr>字魂50号-白鸽天行体</vt:lpstr>
      <vt:lpstr>Segoe UI</vt:lpstr>
      <vt:lpstr>Calibri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kwin</dc:creator>
  <cp:lastModifiedBy>吴春</cp:lastModifiedBy>
  <cp:revision>315</cp:revision>
  <dcterms:created xsi:type="dcterms:W3CDTF">2021-06-28T07:35:00Z</dcterms:created>
  <dcterms:modified xsi:type="dcterms:W3CDTF">2025-03-10T08:11:55Z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KSOTemplateUUID">
    <vt:lpwstr>v1.0_mb_dv6euEUVlxlvMIIQ+q1Ueg==</vt:lpwstr>
  </property>
  <property fmtid="{D5CDD505-2E9C-101B-9397-08002B2CF9AE}" pid="4" name="ICV">
    <vt:lpwstr>30AEA17914A64FBE829C0227750223BD_13</vt:lpwstr>
  </property>
</Properties>
</file>